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9" r:id="rId2"/>
  </p:sldMasterIdLst>
  <p:notesMasterIdLst>
    <p:notesMasterId r:id="rId13"/>
  </p:notesMasterIdLst>
  <p:sldIdLst>
    <p:sldId id="2147469337" r:id="rId3"/>
    <p:sldId id="2147469343" r:id="rId4"/>
    <p:sldId id="2147469340" r:id="rId5"/>
    <p:sldId id="2147469341" r:id="rId6"/>
    <p:sldId id="2147469345" r:id="rId7"/>
    <p:sldId id="2147469332" r:id="rId8"/>
    <p:sldId id="2147469338" r:id="rId9"/>
    <p:sldId id="2147469339" r:id="rId10"/>
    <p:sldId id="2147469344" r:id="rId11"/>
    <p:sldId id="214746934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1D84E-4BA2-4B57-B2F0-A089BBE81B1A}" v="21" dt="2024-11-12T20:06:25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y Ross" userId="33545748-d261-4b11-9af6-38c28716c212" providerId="ADAL" clId="{06E1D84E-4BA2-4B57-B2F0-A089BBE81B1A}"/>
    <pc:docChg chg="undo custSel addSld modSld">
      <pc:chgData name="Tommy Ross" userId="33545748-d261-4b11-9af6-38c28716c212" providerId="ADAL" clId="{06E1D84E-4BA2-4B57-B2F0-A089BBE81B1A}" dt="2024-11-12T20:07:35.564" v="1683" actId="14100"/>
      <pc:docMkLst>
        <pc:docMk/>
      </pc:docMkLst>
      <pc:sldChg chg="addSp delSp modSp mod">
        <pc:chgData name="Tommy Ross" userId="33545748-d261-4b11-9af6-38c28716c212" providerId="ADAL" clId="{06E1D84E-4BA2-4B57-B2F0-A089BBE81B1A}" dt="2024-11-12T20:07:35.564" v="1683" actId="14100"/>
        <pc:sldMkLst>
          <pc:docMk/>
          <pc:sldMk cId="207706064" sldId="2147469332"/>
        </pc:sldMkLst>
        <pc:spChg chg="add">
          <ac:chgData name="Tommy Ross" userId="33545748-d261-4b11-9af6-38c28716c212" providerId="ADAL" clId="{06E1D84E-4BA2-4B57-B2F0-A089BBE81B1A}" dt="2024-11-12T20:01:14.102" v="1659"/>
          <ac:spMkLst>
            <pc:docMk/>
            <pc:sldMk cId="207706064" sldId="2147469332"/>
            <ac:spMk id="5" creationId="{2AB03372-F451-1B03-9449-E5BDDA90E435}"/>
          </ac:spMkLst>
        </pc:spChg>
        <pc:spChg chg="add">
          <ac:chgData name="Tommy Ross" userId="33545748-d261-4b11-9af6-38c28716c212" providerId="ADAL" clId="{06E1D84E-4BA2-4B57-B2F0-A089BBE81B1A}" dt="2024-11-12T20:01:14.102" v="1659"/>
          <ac:spMkLst>
            <pc:docMk/>
            <pc:sldMk cId="207706064" sldId="2147469332"/>
            <ac:spMk id="7" creationId="{ED6614D6-86AE-A3BC-9658-A6BBE0A7E850}"/>
          </ac:spMkLst>
        </pc:spChg>
        <pc:spChg chg="add">
          <ac:chgData name="Tommy Ross" userId="33545748-d261-4b11-9af6-38c28716c212" providerId="ADAL" clId="{06E1D84E-4BA2-4B57-B2F0-A089BBE81B1A}" dt="2024-11-12T20:01:14.102" v="1659"/>
          <ac:spMkLst>
            <pc:docMk/>
            <pc:sldMk cId="207706064" sldId="2147469332"/>
            <ac:spMk id="8" creationId="{8DCB4E2F-2287-E948-A089-2A4938561679}"/>
          </ac:spMkLst>
        </pc:spChg>
        <pc:spChg chg="add">
          <ac:chgData name="Tommy Ross" userId="33545748-d261-4b11-9af6-38c28716c212" providerId="ADAL" clId="{06E1D84E-4BA2-4B57-B2F0-A089BBE81B1A}" dt="2024-11-12T20:01:14.102" v="1659"/>
          <ac:spMkLst>
            <pc:docMk/>
            <pc:sldMk cId="207706064" sldId="2147469332"/>
            <ac:spMk id="9" creationId="{7295B8E1-C115-5EDE-BF85-43F24B2B4C21}"/>
          </ac:spMkLst>
        </pc:spChg>
        <pc:spChg chg="add">
          <ac:chgData name="Tommy Ross" userId="33545748-d261-4b11-9af6-38c28716c212" providerId="ADAL" clId="{06E1D84E-4BA2-4B57-B2F0-A089BBE81B1A}" dt="2024-11-12T20:01:14.102" v="1659"/>
          <ac:spMkLst>
            <pc:docMk/>
            <pc:sldMk cId="207706064" sldId="2147469332"/>
            <ac:spMk id="10" creationId="{065AE22E-E58C-F7CE-11D5-9FB68AAE68B3}"/>
          </ac:spMkLst>
        </pc:spChg>
        <pc:spChg chg="add">
          <ac:chgData name="Tommy Ross" userId="33545748-d261-4b11-9af6-38c28716c212" providerId="ADAL" clId="{06E1D84E-4BA2-4B57-B2F0-A089BBE81B1A}" dt="2024-11-12T20:01:14.102" v="1659"/>
          <ac:spMkLst>
            <pc:docMk/>
            <pc:sldMk cId="207706064" sldId="2147469332"/>
            <ac:spMk id="11" creationId="{C669A92D-DD33-0ABE-8CA6-982A13232AC0}"/>
          </ac:spMkLst>
        </pc:spChg>
        <pc:spChg chg="add">
          <ac:chgData name="Tommy Ross" userId="33545748-d261-4b11-9af6-38c28716c212" providerId="ADAL" clId="{06E1D84E-4BA2-4B57-B2F0-A089BBE81B1A}" dt="2024-11-12T20:01:14.102" v="1659"/>
          <ac:spMkLst>
            <pc:docMk/>
            <pc:sldMk cId="207706064" sldId="2147469332"/>
            <ac:spMk id="12" creationId="{6F46DD81-FBDB-BA7B-9122-55C6BE2ECB8D}"/>
          </ac:spMkLst>
        </pc:spChg>
        <pc:spChg chg="add mod">
          <ac:chgData name="Tommy Ross" userId="33545748-d261-4b11-9af6-38c28716c212" providerId="ADAL" clId="{06E1D84E-4BA2-4B57-B2F0-A089BBE81B1A}" dt="2024-11-12T20:01:42.732" v="1663" actId="14100"/>
          <ac:spMkLst>
            <pc:docMk/>
            <pc:sldMk cId="207706064" sldId="2147469332"/>
            <ac:spMk id="13" creationId="{08096142-D5DF-AEDF-A2DB-4612149614CE}"/>
          </ac:spMkLst>
        </pc:spChg>
        <pc:spChg chg="add mod">
          <ac:chgData name="Tommy Ross" userId="33545748-d261-4b11-9af6-38c28716c212" providerId="ADAL" clId="{06E1D84E-4BA2-4B57-B2F0-A089BBE81B1A}" dt="2024-11-12T20:01:42.732" v="1663" actId="14100"/>
          <ac:spMkLst>
            <pc:docMk/>
            <pc:sldMk cId="207706064" sldId="2147469332"/>
            <ac:spMk id="14" creationId="{55F9715C-4A5D-DF1F-C5A3-0F45BED7E09F}"/>
          </ac:spMkLst>
        </pc:spChg>
        <pc:spChg chg="add mod">
          <ac:chgData name="Tommy Ross" userId="33545748-d261-4b11-9af6-38c28716c212" providerId="ADAL" clId="{06E1D84E-4BA2-4B57-B2F0-A089BBE81B1A}" dt="2024-11-12T20:01:42.732" v="1663" actId="14100"/>
          <ac:spMkLst>
            <pc:docMk/>
            <pc:sldMk cId="207706064" sldId="2147469332"/>
            <ac:spMk id="15" creationId="{B889776A-96E9-D582-F335-136736BB3228}"/>
          </ac:spMkLst>
        </pc:spChg>
        <pc:spChg chg="add mod">
          <ac:chgData name="Tommy Ross" userId="33545748-d261-4b11-9af6-38c28716c212" providerId="ADAL" clId="{06E1D84E-4BA2-4B57-B2F0-A089BBE81B1A}" dt="2024-11-12T20:01:42.732" v="1663" actId="14100"/>
          <ac:spMkLst>
            <pc:docMk/>
            <pc:sldMk cId="207706064" sldId="2147469332"/>
            <ac:spMk id="16" creationId="{5657DAE8-DA45-978B-5B6F-7D3532BFE20B}"/>
          </ac:spMkLst>
        </pc:spChg>
        <pc:spChg chg="add mod">
          <ac:chgData name="Tommy Ross" userId="33545748-d261-4b11-9af6-38c28716c212" providerId="ADAL" clId="{06E1D84E-4BA2-4B57-B2F0-A089BBE81B1A}" dt="2024-11-12T20:01:42.732" v="1663" actId="14100"/>
          <ac:spMkLst>
            <pc:docMk/>
            <pc:sldMk cId="207706064" sldId="2147469332"/>
            <ac:spMk id="17" creationId="{D426B700-6D4D-4D3C-8B8A-400ADF8C9FEA}"/>
          </ac:spMkLst>
        </pc:spChg>
        <pc:spChg chg="add mod">
          <ac:chgData name="Tommy Ross" userId="33545748-d261-4b11-9af6-38c28716c212" providerId="ADAL" clId="{06E1D84E-4BA2-4B57-B2F0-A089BBE81B1A}" dt="2024-11-12T20:01:42.732" v="1663" actId="14100"/>
          <ac:spMkLst>
            <pc:docMk/>
            <pc:sldMk cId="207706064" sldId="2147469332"/>
            <ac:spMk id="18" creationId="{F4CC9D99-0B2F-32AB-7C68-44CBC55318CF}"/>
          </ac:spMkLst>
        </pc:spChg>
        <pc:spChg chg="add mod">
          <ac:chgData name="Tommy Ross" userId="33545748-d261-4b11-9af6-38c28716c212" providerId="ADAL" clId="{06E1D84E-4BA2-4B57-B2F0-A089BBE81B1A}" dt="2024-11-12T20:01:42.732" v="1663" actId="14100"/>
          <ac:spMkLst>
            <pc:docMk/>
            <pc:sldMk cId="207706064" sldId="2147469332"/>
            <ac:spMk id="19" creationId="{E39060FD-18FA-DF82-8AC8-5F394CF05A3F}"/>
          </ac:spMkLst>
        </pc:spChg>
        <pc:spChg chg="add mod">
          <ac:chgData name="Tommy Ross" userId="33545748-d261-4b11-9af6-38c28716c212" providerId="ADAL" clId="{06E1D84E-4BA2-4B57-B2F0-A089BBE81B1A}" dt="2024-11-12T20:01:42.732" v="1663" actId="14100"/>
          <ac:spMkLst>
            <pc:docMk/>
            <pc:sldMk cId="207706064" sldId="2147469332"/>
            <ac:spMk id="20" creationId="{403D36E2-E102-34D1-9CFF-5849AF80FE11}"/>
          </ac:spMkLst>
        </pc:spChg>
        <pc:picChg chg="add del">
          <ac:chgData name="Tommy Ross" userId="33545748-d261-4b11-9af6-38c28716c212" providerId="ADAL" clId="{06E1D84E-4BA2-4B57-B2F0-A089BBE81B1A}" dt="2024-11-12T20:02:26.002" v="1665" actId="478"/>
          <ac:picMkLst>
            <pc:docMk/>
            <pc:sldMk cId="207706064" sldId="2147469332"/>
            <ac:picMk id="6" creationId="{18EC5E57-2813-6B60-D718-474B1905DBB6}"/>
          </ac:picMkLst>
        </pc:picChg>
        <pc:picChg chg="add del mod">
          <ac:chgData name="Tommy Ross" userId="33545748-d261-4b11-9af6-38c28716c212" providerId="ADAL" clId="{06E1D84E-4BA2-4B57-B2F0-A089BBE81B1A}" dt="2024-11-12T20:02:36.243" v="1668" actId="478"/>
          <ac:picMkLst>
            <pc:docMk/>
            <pc:sldMk cId="207706064" sldId="2147469332"/>
            <ac:picMk id="22" creationId="{1447C5AD-E28D-2BF0-CFB4-A104A4F53D4D}"/>
          </ac:picMkLst>
        </pc:picChg>
        <pc:picChg chg="add del mod">
          <ac:chgData name="Tommy Ross" userId="33545748-d261-4b11-9af6-38c28716c212" providerId="ADAL" clId="{06E1D84E-4BA2-4B57-B2F0-A089BBE81B1A}" dt="2024-11-12T20:03:14.311" v="1674" actId="22"/>
          <ac:picMkLst>
            <pc:docMk/>
            <pc:sldMk cId="207706064" sldId="2147469332"/>
            <ac:picMk id="24" creationId="{2810E547-AF38-B138-B8E5-78281A636A7E}"/>
          </ac:picMkLst>
        </pc:picChg>
        <pc:picChg chg="add mod">
          <ac:chgData name="Tommy Ross" userId="33545748-d261-4b11-9af6-38c28716c212" providerId="ADAL" clId="{06E1D84E-4BA2-4B57-B2F0-A089BBE81B1A}" dt="2024-11-12T20:07:35.564" v="1683" actId="14100"/>
          <ac:picMkLst>
            <pc:docMk/>
            <pc:sldMk cId="207706064" sldId="2147469332"/>
            <ac:picMk id="25" creationId="{77BA4612-61E5-7568-8D61-C012D6AB3509}"/>
          </ac:picMkLst>
        </pc:picChg>
        <pc:picChg chg="add mod">
          <ac:chgData name="Tommy Ross" userId="33545748-d261-4b11-9af6-38c28716c212" providerId="ADAL" clId="{06E1D84E-4BA2-4B57-B2F0-A089BBE81B1A}" dt="2024-11-12T20:07:35.564" v="1683" actId="14100"/>
          <ac:picMkLst>
            <pc:docMk/>
            <pc:sldMk cId="207706064" sldId="2147469332"/>
            <ac:picMk id="27" creationId="{857F5F89-0418-495F-6BEB-25D8B34D87F3}"/>
          </ac:picMkLst>
        </pc:picChg>
      </pc:sldChg>
      <pc:sldChg chg="modSp mod">
        <pc:chgData name="Tommy Ross" userId="33545748-d261-4b11-9af6-38c28716c212" providerId="ADAL" clId="{06E1D84E-4BA2-4B57-B2F0-A089BBE81B1A}" dt="2024-11-12T19:58:16.458" v="1657" actId="20577"/>
        <pc:sldMkLst>
          <pc:docMk/>
          <pc:sldMk cId="4140665809" sldId="2147469343"/>
        </pc:sldMkLst>
        <pc:graphicFrameChg chg="mod">
          <ac:chgData name="Tommy Ross" userId="33545748-d261-4b11-9af6-38c28716c212" providerId="ADAL" clId="{06E1D84E-4BA2-4B57-B2F0-A089BBE81B1A}" dt="2024-11-12T19:58:16.458" v="1657" actId="20577"/>
          <ac:graphicFrameMkLst>
            <pc:docMk/>
            <pc:sldMk cId="4140665809" sldId="2147469343"/>
            <ac:graphicFrameMk id="12" creationId="{B9141E78-5AB2-9ED9-5DA3-2C652F4364F9}"/>
          </ac:graphicFrameMkLst>
        </pc:graphicFrameChg>
        <pc:picChg chg="mod">
          <ac:chgData name="Tommy Ross" userId="33545748-d261-4b11-9af6-38c28716c212" providerId="ADAL" clId="{06E1D84E-4BA2-4B57-B2F0-A089BBE81B1A}" dt="2024-11-12T15:49:37.855" v="2" actId="1076"/>
          <ac:picMkLst>
            <pc:docMk/>
            <pc:sldMk cId="4140665809" sldId="2147469343"/>
            <ac:picMk id="14" creationId="{1BC93FCB-031B-42EC-629F-58EB3B04E4B5}"/>
          </ac:picMkLst>
        </pc:picChg>
      </pc:sldChg>
      <pc:sldChg chg="modSp new mod">
        <pc:chgData name="Tommy Ross" userId="33545748-d261-4b11-9af6-38c28716c212" providerId="ADAL" clId="{06E1D84E-4BA2-4B57-B2F0-A089BBE81B1A}" dt="2024-11-12T16:22:51.805" v="1646" actId="20577"/>
        <pc:sldMkLst>
          <pc:docMk/>
          <pc:sldMk cId="3481648744" sldId="2147469346"/>
        </pc:sldMkLst>
        <pc:spChg chg="mod">
          <ac:chgData name="Tommy Ross" userId="33545748-d261-4b11-9af6-38c28716c212" providerId="ADAL" clId="{06E1D84E-4BA2-4B57-B2F0-A089BBE81B1A}" dt="2024-11-12T16:22:39.819" v="1611" actId="207"/>
          <ac:spMkLst>
            <pc:docMk/>
            <pc:sldMk cId="3481648744" sldId="2147469346"/>
            <ac:spMk id="2" creationId="{2167D01A-1A31-DCEF-AE28-1F0E296A220C}"/>
          </ac:spMkLst>
        </pc:spChg>
        <pc:spChg chg="mod">
          <ac:chgData name="Tommy Ross" userId="33545748-d261-4b11-9af6-38c28716c212" providerId="ADAL" clId="{06E1D84E-4BA2-4B57-B2F0-A089BBE81B1A}" dt="2024-11-12T15:51:19.917" v="42" actId="207"/>
          <ac:spMkLst>
            <pc:docMk/>
            <pc:sldMk cId="3481648744" sldId="2147469346"/>
            <ac:spMk id="3" creationId="{E271FE38-7B56-090D-B50F-3DCDE50CB8DE}"/>
          </ac:spMkLst>
        </pc:spChg>
        <pc:spChg chg="mod">
          <ac:chgData name="Tommy Ross" userId="33545748-d261-4b11-9af6-38c28716c212" providerId="ADAL" clId="{06E1D84E-4BA2-4B57-B2F0-A089BBE81B1A}" dt="2024-11-12T15:51:57.795" v="208" actId="20577"/>
          <ac:spMkLst>
            <pc:docMk/>
            <pc:sldMk cId="3481648744" sldId="2147469346"/>
            <ac:spMk id="4" creationId="{E40A50BE-D971-EE93-69D3-813070E18AEA}"/>
          </ac:spMkLst>
        </pc:spChg>
        <pc:spChg chg="mod">
          <ac:chgData name="Tommy Ross" userId="33545748-d261-4b11-9af6-38c28716c212" providerId="ADAL" clId="{06E1D84E-4BA2-4B57-B2F0-A089BBE81B1A}" dt="2024-11-12T16:22:51.805" v="1646" actId="20577"/>
          <ac:spMkLst>
            <pc:docMk/>
            <pc:sldMk cId="3481648744" sldId="2147469346"/>
            <ac:spMk id="5" creationId="{B05BBED6-9225-C572-BB56-22A2DFF5A7B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A5B73-2B16-4B19-9889-7F10DF3A4BF7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F952E7-15B2-4BB3-B61A-BC4BBBC53067}">
      <dgm:prSet phldrT="[Text]" custT="1"/>
      <dgm:spPr/>
      <dgm:t>
        <a:bodyPr/>
        <a:lstStyle/>
        <a:p>
          <a:r>
            <a:rPr lang="en-US" sz="1800" dirty="0"/>
            <a:t>Foundation Model Developers</a:t>
          </a:r>
        </a:p>
      </dgm:t>
    </dgm:pt>
    <dgm:pt modelId="{2C67EC5B-1448-49AA-888D-C105BB59CD3C}" type="parTrans" cxnId="{8C575EE2-D259-4798-88E5-185548AE8BFB}">
      <dgm:prSet/>
      <dgm:spPr/>
      <dgm:t>
        <a:bodyPr/>
        <a:lstStyle/>
        <a:p>
          <a:endParaRPr lang="en-US"/>
        </a:p>
      </dgm:t>
    </dgm:pt>
    <dgm:pt modelId="{AEFA0FC5-6E40-464A-868B-A179FCF7DE9C}" type="sibTrans" cxnId="{8C575EE2-D259-4798-88E5-185548AE8BFB}">
      <dgm:prSet/>
      <dgm:spPr/>
      <dgm:t>
        <a:bodyPr/>
        <a:lstStyle/>
        <a:p>
          <a:endParaRPr lang="en-US"/>
        </a:p>
      </dgm:t>
    </dgm:pt>
    <dgm:pt modelId="{C742DA38-104A-4E67-8363-999E29CE0EBE}">
      <dgm:prSet phldrT="[Text]" custT="1"/>
      <dgm:spPr/>
      <dgm:t>
        <a:bodyPr/>
        <a:lstStyle/>
        <a:p>
          <a:r>
            <a:rPr lang="en-US" sz="2000" dirty="0"/>
            <a:t>AI System Integration and Application Development</a:t>
          </a:r>
        </a:p>
        <a:p>
          <a:endParaRPr lang="en-US" sz="2000" dirty="0"/>
        </a:p>
        <a:p>
          <a:endParaRPr lang="en-US" sz="2000" dirty="0"/>
        </a:p>
      </dgm:t>
    </dgm:pt>
    <dgm:pt modelId="{A7927F43-FF20-4944-9A36-41D7766A58AD}" type="parTrans" cxnId="{C05C7BCA-109D-4474-A92A-27FFA51EC112}">
      <dgm:prSet/>
      <dgm:spPr/>
      <dgm:t>
        <a:bodyPr/>
        <a:lstStyle/>
        <a:p>
          <a:endParaRPr lang="en-US"/>
        </a:p>
      </dgm:t>
    </dgm:pt>
    <dgm:pt modelId="{271EE29B-4590-49B0-800F-F43C14085EEA}" type="sibTrans" cxnId="{C05C7BCA-109D-4474-A92A-27FFA51EC112}">
      <dgm:prSet/>
      <dgm:spPr/>
      <dgm:t>
        <a:bodyPr/>
        <a:lstStyle/>
        <a:p>
          <a:endParaRPr lang="en-US"/>
        </a:p>
      </dgm:t>
    </dgm:pt>
    <dgm:pt modelId="{7AAC2776-622F-494C-8D5E-D70DAEC296C5}">
      <dgm:prSet phldrT="[Text]" custT="1"/>
      <dgm:spPr/>
      <dgm:t>
        <a:bodyPr/>
        <a:lstStyle/>
        <a:p>
          <a:r>
            <a:rPr lang="en-US" sz="2000" dirty="0"/>
            <a:t>AI System Deployers</a:t>
          </a:r>
        </a:p>
        <a:p>
          <a:endParaRPr lang="en-US" sz="2000" dirty="0"/>
        </a:p>
        <a:p>
          <a:r>
            <a:rPr lang="en-US" sz="2000" dirty="0">
              <a:solidFill>
                <a:schemeClr val="tx1">
                  <a:lumMod val="50000"/>
                  <a:lumOff val="50000"/>
                </a:schemeClr>
              </a:solidFill>
            </a:rPr>
            <a:t>+</a:t>
          </a:r>
        </a:p>
      </dgm:t>
    </dgm:pt>
    <dgm:pt modelId="{77B9BA4E-A787-42A2-BA8A-0FB444F4D0BA}" type="parTrans" cxnId="{EA781BB0-12C2-422F-BD35-9DE0455414DC}">
      <dgm:prSet/>
      <dgm:spPr/>
      <dgm:t>
        <a:bodyPr/>
        <a:lstStyle/>
        <a:p>
          <a:endParaRPr lang="en-US"/>
        </a:p>
      </dgm:t>
    </dgm:pt>
    <dgm:pt modelId="{FAFD8BEC-E651-4B04-A7D4-96198E7C0F64}" type="sibTrans" cxnId="{EA781BB0-12C2-422F-BD35-9DE0455414DC}">
      <dgm:prSet/>
      <dgm:spPr/>
      <dgm:t>
        <a:bodyPr/>
        <a:lstStyle/>
        <a:p>
          <a:endParaRPr lang="en-US"/>
        </a:p>
      </dgm:t>
    </dgm:pt>
    <dgm:pt modelId="{DED5DD79-473C-4BFE-BCF4-01B8D3272B8C}" type="pres">
      <dgm:prSet presAssocID="{F23A5B73-2B16-4B19-9889-7F10DF3A4BF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613136F6-0C5E-4D68-98C7-E7DAAE3AADAD}" type="pres">
      <dgm:prSet presAssocID="{7AAC2776-622F-494C-8D5E-D70DAEC296C5}" presName="Accent3" presStyleCnt="0"/>
      <dgm:spPr/>
    </dgm:pt>
    <dgm:pt modelId="{4B50CF95-C7EB-4BF5-8CC7-33458B4B8B77}" type="pres">
      <dgm:prSet presAssocID="{7AAC2776-622F-494C-8D5E-D70DAEC296C5}" presName="Accent" presStyleLbl="node1" presStyleIdx="0" presStyleCnt="3" custLinFactNeighborX="9688" custLinFactNeighborY="-767"/>
      <dgm:spPr/>
    </dgm:pt>
    <dgm:pt modelId="{AC1219D0-B47D-46C0-A2F4-7DCEA735B63A}" type="pres">
      <dgm:prSet presAssocID="{7AAC2776-622F-494C-8D5E-D70DAEC296C5}" presName="ParentBackground3" presStyleCnt="0"/>
      <dgm:spPr/>
    </dgm:pt>
    <dgm:pt modelId="{FDED75C2-611A-44ED-AABE-5FA42FFAE2B5}" type="pres">
      <dgm:prSet presAssocID="{7AAC2776-622F-494C-8D5E-D70DAEC296C5}" presName="ParentBackground" presStyleLbl="fgAcc1" presStyleIdx="0" presStyleCnt="3" custLinFactNeighborX="10871" custLinFactNeighborY="-1977"/>
      <dgm:spPr/>
    </dgm:pt>
    <dgm:pt modelId="{36BB0F30-E1EB-4438-BA02-8EF09D99D915}" type="pres">
      <dgm:prSet presAssocID="{7AAC2776-622F-494C-8D5E-D70DAEC296C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3C22B4C-7F93-4AB7-96D4-E07C11C00CFA}" type="pres">
      <dgm:prSet presAssocID="{C742DA38-104A-4E67-8363-999E29CE0EBE}" presName="Accent2" presStyleCnt="0"/>
      <dgm:spPr/>
    </dgm:pt>
    <dgm:pt modelId="{B1D4B09A-F566-4260-AE63-BE660D553BD0}" type="pres">
      <dgm:prSet presAssocID="{C742DA38-104A-4E67-8363-999E29CE0EBE}" presName="Accent" presStyleLbl="node1" presStyleIdx="1" presStyleCnt="3" custScaleX="188198" custScaleY="121951" custLinFactNeighborX="-7728" custLinFactNeighborY="1948"/>
      <dgm:spPr/>
    </dgm:pt>
    <dgm:pt modelId="{2BF75C5C-08F8-4B3D-AEDE-6FD5F04E8B66}" type="pres">
      <dgm:prSet presAssocID="{C742DA38-104A-4E67-8363-999E29CE0EBE}" presName="ParentBackground2" presStyleCnt="0"/>
      <dgm:spPr/>
    </dgm:pt>
    <dgm:pt modelId="{8F030848-7608-4E53-98C3-2BD113D5316D}" type="pres">
      <dgm:prSet presAssocID="{C742DA38-104A-4E67-8363-999E29CE0EBE}" presName="ParentBackground" presStyleLbl="fgAcc1" presStyleIdx="1" presStyleCnt="3" custScaleX="127504" custScaleY="121951" custLinFactNeighborX="-11677" custLinFactNeighborY="2951"/>
      <dgm:spPr/>
    </dgm:pt>
    <dgm:pt modelId="{1B16D878-55E1-4B50-91A3-F2F1009BFF34}" type="pres">
      <dgm:prSet presAssocID="{C742DA38-104A-4E67-8363-999E29CE0EB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C954858-A0E5-4D52-AB89-B0D0D1BFD3F8}" type="pres">
      <dgm:prSet presAssocID="{B8F952E7-15B2-4BB3-B61A-BC4BBBC53067}" presName="Accent1" presStyleCnt="0"/>
      <dgm:spPr/>
    </dgm:pt>
    <dgm:pt modelId="{BA57439A-81B7-4269-A746-CA5CA2AA0F00}" type="pres">
      <dgm:prSet presAssocID="{B8F952E7-15B2-4BB3-B61A-BC4BBBC53067}" presName="Accent" presStyleLbl="node1" presStyleIdx="2" presStyleCnt="3" custLinFactNeighborX="-21748" custLinFactNeighborY="3716"/>
      <dgm:spPr/>
    </dgm:pt>
    <dgm:pt modelId="{6FC85DBC-A3F2-445F-84CA-FB75BF4F2719}" type="pres">
      <dgm:prSet presAssocID="{B8F952E7-15B2-4BB3-B61A-BC4BBBC53067}" presName="ParentBackground1" presStyleCnt="0"/>
      <dgm:spPr/>
    </dgm:pt>
    <dgm:pt modelId="{9A16E5A3-3B1A-410C-88F7-258F754D558E}" type="pres">
      <dgm:prSet presAssocID="{B8F952E7-15B2-4BB3-B61A-BC4BBBC53067}" presName="ParentBackground" presStyleLbl="fgAcc1" presStyleIdx="2" presStyleCnt="3" custLinFactNeighborX="-25459" custLinFactNeighborY="4034"/>
      <dgm:spPr/>
    </dgm:pt>
    <dgm:pt modelId="{DFF9597B-2D63-4CD3-A24A-0F53CB7E97EA}" type="pres">
      <dgm:prSet presAssocID="{B8F952E7-15B2-4BB3-B61A-BC4BBBC53067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ABAB019-F3A7-41ED-8680-6476E207B8EC}" type="presOf" srcId="{C742DA38-104A-4E67-8363-999E29CE0EBE}" destId="{8F030848-7608-4E53-98C3-2BD113D5316D}" srcOrd="0" destOrd="0" presId="urn:microsoft.com/office/officeart/2011/layout/CircleProcess"/>
    <dgm:cxn modelId="{E3A69E1F-ADC7-47CB-A430-660A95971586}" type="presOf" srcId="{B8F952E7-15B2-4BB3-B61A-BC4BBBC53067}" destId="{9A16E5A3-3B1A-410C-88F7-258F754D558E}" srcOrd="0" destOrd="0" presId="urn:microsoft.com/office/officeart/2011/layout/CircleProcess"/>
    <dgm:cxn modelId="{F930363B-02EE-438A-9475-1CC6A57EFA3D}" type="presOf" srcId="{B8F952E7-15B2-4BB3-B61A-BC4BBBC53067}" destId="{DFF9597B-2D63-4CD3-A24A-0F53CB7E97EA}" srcOrd="1" destOrd="0" presId="urn:microsoft.com/office/officeart/2011/layout/CircleProcess"/>
    <dgm:cxn modelId="{02164B41-F425-41E2-A84F-A813218ECBB2}" type="presOf" srcId="{7AAC2776-622F-494C-8D5E-D70DAEC296C5}" destId="{FDED75C2-611A-44ED-AABE-5FA42FFAE2B5}" srcOrd="0" destOrd="0" presId="urn:microsoft.com/office/officeart/2011/layout/CircleProcess"/>
    <dgm:cxn modelId="{950C0153-C808-4EBF-A109-0DFA93F6211B}" type="presOf" srcId="{C742DA38-104A-4E67-8363-999E29CE0EBE}" destId="{1B16D878-55E1-4B50-91A3-F2F1009BFF34}" srcOrd="1" destOrd="0" presId="urn:microsoft.com/office/officeart/2011/layout/CircleProcess"/>
    <dgm:cxn modelId="{EA781BB0-12C2-422F-BD35-9DE0455414DC}" srcId="{F23A5B73-2B16-4B19-9889-7F10DF3A4BF7}" destId="{7AAC2776-622F-494C-8D5E-D70DAEC296C5}" srcOrd="2" destOrd="0" parTransId="{77B9BA4E-A787-42A2-BA8A-0FB444F4D0BA}" sibTransId="{FAFD8BEC-E651-4B04-A7D4-96198E7C0F64}"/>
    <dgm:cxn modelId="{E5C316B8-BA43-4EB0-80EC-BBE5CE002C3F}" type="presOf" srcId="{7AAC2776-622F-494C-8D5E-D70DAEC296C5}" destId="{36BB0F30-E1EB-4438-BA02-8EF09D99D915}" srcOrd="1" destOrd="0" presId="urn:microsoft.com/office/officeart/2011/layout/CircleProcess"/>
    <dgm:cxn modelId="{C05C7BCA-109D-4474-A92A-27FFA51EC112}" srcId="{F23A5B73-2B16-4B19-9889-7F10DF3A4BF7}" destId="{C742DA38-104A-4E67-8363-999E29CE0EBE}" srcOrd="1" destOrd="0" parTransId="{A7927F43-FF20-4944-9A36-41D7766A58AD}" sibTransId="{271EE29B-4590-49B0-800F-F43C14085EEA}"/>
    <dgm:cxn modelId="{8C575EE2-D259-4798-88E5-185548AE8BFB}" srcId="{F23A5B73-2B16-4B19-9889-7F10DF3A4BF7}" destId="{B8F952E7-15B2-4BB3-B61A-BC4BBBC53067}" srcOrd="0" destOrd="0" parTransId="{2C67EC5B-1448-49AA-888D-C105BB59CD3C}" sibTransId="{AEFA0FC5-6E40-464A-868B-A179FCF7DE9C}"/>
    <dgm:cxn modelId="{58031AFB-3E0A-4E46-964E-5222EAC9DFEC}" type="presOf" srcId="{F23A5B73-2B16-4B19-9889-7F10DF3A4BF7}" destId="{DED5DD79-473C-4BFE-BCF4-01B8D3272B8C}" srcOrd="0" destOrd="0" presId="urn:microsoft.com/office/officeart/2011/layout/CircleProcess"/>
    <dgm:cxn modelId="{B201346E-9940-44ED-A683-A8C4768C954C}" type="presParOf" srcId="{DED5DD79-473C-4BFE-BCF4-01B8D3272B8C}" destId="{613136F6-0C5E-4D68-98C7-E7DAAE3AADAD}" srcOrd="0" destOrd="0" presId="urn:microsoft.com/office/officeart/2011/layout/CircleProcess"/>
    <dgm:cxn modelId="{1A52E5C4-5894-45AA-B2EE-379508399B12}" type="presParOf" srcId="{613136F6-0C5E-4D68-98C7-E7DAAE3AADAD}" destId="{4B50CF95-C7EB-4BF5-8CC7-33458B4B8B77}" srcOrd="0" destOrd="0" presId="urn:microsoft.com/office/officeart/2011/layout/CircleProcess"/>
    <dgm:cxn modelId="{5F883EB8-3630-4578-BAB9-A04A2CF7C18A}" type="presParOf" srcId="{DED5DD79-473C-4BFE-BCF4-01B8D3272B8C}" destId="{AC1219D0-B47D-46C0-A2F4-7DCEA735B63A}" srcOrd="1" destOrd="0" presId="urn:microsoft.com/office/officeart/2011/layout/CircleProcess"/>
    <dgm:cxn modelId="{FDA77998-8923-471B-9159-22462E35B488}" type="presParOf" srcId="{AC1219D0-B47D-46C0-A2F4-7DCEA735B63A}" destId="{FDED75C2-611A-44ED-AABE-5FA42FFAE2B5}" srcOrd="0" destOrd="0" presId="urn:microsoft.com/office/officeart/2011/layout/CircleProcess"/>
    <dgm:cxn modelId="{FBA3671D-4076-416C-8F32-00792AC324AB}" type="presParOf" srcId="{DED5DD79-473C-4BFE-BCF4-01B8D3272B8C}" destId="{36BB0F30-E1EB-4438-BA02-8EF09D99D915}" srcOrd="2" destOrd="0" presId="urn:microsoft.com/office/officeart/2011/layout/CircleProcess"/>
    <dgm:cxn modelId="{EF95BD7D-70C2-45CE-A131-DBEB3F82B075}" type="presParOf" srcId="{DED5DD79-473C-4BFE-BCF4-01B8D3272B8C}" destId="{63C22B4C-7F93-4AB7-96D4-E07C11C00CFA}" srcOrd="3" destOrd="0" presId="urn:microsoft.com/office/officeart/2011/layout/CircleProcess"/>
    <dgm:cxn modelId="{0BFEE795-CF4C-41EA-A2AD-7DC3A89C78EE}" type="presParOf" srcId="{63C22B4C-7F93-4AB7-96D4-E07C11C00CFA}" destId="{B1D4B09A-F566-4260-AE63-BE660D553BD0}" srcOrd="0" destOrd="0" presId="urn:microsoft.com/office/officeart/2011/layout/CircleProcess"/>
    <dgm:cxn modelId="{094820E2-6593-4A3E-A8D2-D6D92500B84E}" type="presParOf" srcId="{DED5DD79-473C-4BFE-BCF4-01B8D3272B8C}" destId="{2BF75C5C-08F8-4B3D-AEDE-6FD5F04E8B66}" srcOrd="4" destOrd="0" presId="urn:microsoft.com/office/officeart/2011/layout/CircleProcess"/>
    <dgm:cxn modelId="{4ED040FB-D4AF-47F4-8240-11CA5227BA05}" type="presParOf" srcId="{2BF75C5C-08F8-4B3D-AEDE-6FD5F04E8B66}" destId="{8F030848-7608-4E53-98C3-2BD113D5316D}" srcOrd="0" destOrd="0" presId="urn:microsoft.com/office/officeart/2011/layout/CircleProcess"/>
    <dgm:cxn modelId="{75E93F04-8CA9-4A0E-9CF9-04E2EEA5D4F0}" type="presParOf" srcId="{DED5DD79-473C-4BFE-BCF4-01B8D3272B8C}" destId="{1B16D878-55E1-4B50-91A3-F2F1009BFF34}" srcOrd="5" destOrd="0" presId="urn:microsoft.com/office/officeart/2011/layout/CircleProcess"/>
    <dgm:cxn modelId="{D03A2414-F9B5-4158-A64E-CD61D7B7BE70}" type="presParOf" srcId="{DED5DD79-473C-4BFE-BCF4-01B8D3272B8C}" destId="{3C954858-A0E5-4D52-AB89-B0D0D1BFD3F8}" srcOrd="6" destOrd="0" presId="urn:microsoft.com/office/officeart/2011/layout/CircleProcess"/>
    <dgm:cxn modelId="{BEE87073-EE50-4BCE-BDBC-54C3590DDAB5}" type="presParOf" srcId="{3C954858-A0E5-4D52-AB89-B0D0D1BFD3F8}" destId="{BA57439A-81B7-4269-A746-CA5CA2AA0F00}" srcOrd="0" destOrd="0" presId="urn:microsoft.com/office/officeart/2011/layout/CircleProcess"/>
    <dgm:cxn modelId="{4DDAAA80-33F5-48D0-8E85-8BA19FD60CEA}" type="presParOf" srcId="{DED5DD79-473C-4BFE-BCF4-01B8D3272B8C}" destId="{6FC85DBC-A3F2-445F-84CA-FB75BF4F2719}" srcOrd="7" destOrd="0" presId="urn:microsoft.com/office/officeart/2011/layout/CircleProcess"/>
    <dgm:cxn modelId="{843F7300-741D-48E0-910C-EDC5CF1B93DB}" type="presParOf" srcId="{6FC85DBC-A3F2-445F-84CA-FB75BF4F2719}" destId="{9A16E5A3-3B1A-410C-88F7-258F754D558E}" srcOrd="0" destOrd="0" presId="urn:microsoft.com/office/officeart/2011/layout/CircleProcess"/>
    <dgm:cxn modelId="{7950CC3D-BF3A-4093-BE04-EF8D34779933}" type="presParOf" srcId="{DED5DD79-473C-4BFE-BCF4-01B8D3272B8C}" destId="{DFF9597B-2D63-4CD3-A24A-0F53CB7E97EA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69DDB7-325F-47FF-9DA1-51F3D73129DE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578E1F61-6345-429C-AFF9-20196E1147B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3000" dirty="0">
              <a:solidFill>
                <a:schemeClr val="bg1"/>
              </a:solidFill>
            </a:rPr>
            <a:t>AI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3000" dirty="0">
              <a:solidFill>
                <a:schemeClr val="bg1"/>
              </a:solidFill>
            </a:rPr>
            <a:t>Fact Sheet</a:t>
          </a:r>
        </a:p>
      </dgm:t>
    </dgm:pt>
    <dgm:pt modelId="{3DC9AAFD-E0C5-4B68-99FD-B66BED53B3DD}" type="parTrans" cxnId="{72D0675E-B0C6-4992-A53C-8D34E8720290}">
      <dgm:prSet/>
      <dgm:spPr/>
      <dgm:t>
        <a:bodyPr/>
        <a:lstStyle/>
        <a:p>
          <a:endParaRPr lang="en-US"/>
        </a:p>
      </dgm:t>
    </dgm:pt>
    <dgm:pt modelId="{E1952352-08D1-4B18-9448-F980BC8383CB}" type="sibTrans" cxnId="{72D0675E-B0C6-4992-A53C-8D34E8720290}">
      <dgm:prSet/>
      <dgm:spPr/>
      <dgm:t>
        <a:bodyPr/>
        <a:lstStyle/>
        <a:p>
          <a:endParaRPr lang="en-US"/>
        </a:p>
      </dgm:t>
    </dgm:pt>
    <dgm:pt modelId="{2D2A4B9A-C616-4711-A88E-C4457B6B50E1}">
      <dgm:prSet phldrT="[Text]" custT="1"/>
      <dgm:spPr/>
      <dgm:t>
        <a:bodyPr/>
        <a:lstStyle/>
        <a:p>
          <a:r>
            <a:rPr lang="en-US" sz="3600" dirty="0">
              <a:solidFill>
                <a:schemeClr val="bg1"/>
              </a:solidFill>
            </a:rPr>
            <a:t>Product FAQs</a:t>
          </a:r>
        </a:p>
      </dgm:t>
    </dgm:pt>
    <dgm:pt modelId="{8FDFF6C8-09FD-43CF-B869-63F027AE1177}" type="parTrans" cxnId="{67870EE3-3B69-49BC-A123-A28EED6ACC22}">
      <dgm:prSet/>
      <dgm:spPr/>
      <dgm:t>
        <a:bodyPr/>
        <a:lstStyle/>
        <a:p>
          <a:endParaRPr lang="en-US"/>
        </a:p>
      </dgm:t>
    </dgm:pt>
    <dgm:pt modelId="{12BFA575-9831-468C-BEB3-31DEE5DB916E}" type="sibTrans" cxnId="{67870EE3-3B69-49BC-A123-A28EED6ACC22}">
      <dgm:prSet/>
      <dgm:spPr/>
      <dgm:t>
        <a:bodyPr/>
        <a:lstStyle/>
        <a:p>
          <a:endParaRPr lang="en-US"/>
        </a:p>
      </dgm:t>
    </dgm:pt>
    <dgm:pt modelId="{9F4FFC02-19D3-449A-B335-BFB80136ADB3}">
      <dgm:prSet phldrT="[Text]" custT="1"/>
      <dgm:spPr/>
      <dgm:t>
        <a:bodyPr/>
        <a:lstStyle/>
        <a:p>
          <a:r>
            <a:rPr lang="en-US" sz="3600" dirty="0">
              <a:solidFill>
                <a:schemeClr val="bg1"/>
              </a:solidFill>
            </a:rPr>
            <a:t>Terms of Use</a:t>
          </a:r>
        </a:p>
      </dgm:t>
    </dgm:pt>
    <dgm:pt modelId="{CF262111-39B5-436F-9C0B-6E777E502B24}" type="parTrans" cxnId="{6DEB4750-5517-43FF-8A4B-CFF91F889E7C}">
      <dgm:prSet/>
      <dgm:spPr/>
      <dgm:t>
        <a:bodyPr/>
        <a:lstStyle/>
        <a:p>
          <a:endParaRPr lang="en-US"/>
        </a:p>
      </dgm:t>
    </dgm:pt>
    <dgm:pt modelId="{4F3F3F04-5AE0-45CD-A892-13500E80B320}" type="sibTrans" cxnId="{6DEB4750-5517-43FF-8A4B-CFF91F889E7C}">
      <dgm:prSet/>
      <dgm:spPr/>
      <dgm:t>
        <a:bodyPr/>
        <a:lstStyle/>
        <a:p>
          <a:endParaRPr lang="en-US"/>
        </a:p>
      </dgm:t>
    </dgm:pt>
    <dgm:pt modelId="{658FCD2E-37AC-41C7-B073-D1F2ADFF4DDB}">
      <dgm:prSet phldrT="[Text]" custT="1"/>
      <dgm:spPr/>
      <dgm:t>
        <a:bodyPr/>
        <a:lstStyle/>
        <a:p>
          <a:r>
            <a:rPr lang="en-US" sz="3600" dirty="0">
              <a:solidFill>
                <a:schemeClr val="bg1"/>
              </a:solidFill>
            </a:rPr>
            <a:t>Product Documentation</a:t>
          </a:r>
        </a:p>
      </dgm:t>
    </dgm:pt>
    <dgm:pt modelId="{2D0685AD-AA95-4C24-9484-A178B8CDC593}" type="parTrans" cxnId="{68A5EEB6-E604-4BF6-B2EF-49DC566A4510}">
      <dgm:prSet/>
      <dgm:spPr/>
      <dgm:t>
        <a:bodyPr/>
        <a:lstStyle/>
        <a:p>
          <a:endParaRPr lang="en-US"/>
        </a:p>
      </dgm:t>
    </dgm:pt>
    <dgm:pt modelId="{56BDA101-96A5-4807-BDB8-F8F404964C35}" type="sibTrans" cxnId="{68A5EEB6-E604-4BF6-B2EF-49DC566A4510}">
      <dgm:prSet/>
      <dgm:spPr/>
      <dgm:t>
        <a:bodyPr/>
        <a:lstStyle/>
        <a:p>
          <a:endParaRPr lang="en-US"/>
        </a:p>
      </dgm:t>
    </dgm:pt>
    <dgm:pt modelId="{006CACD7-62F4-4554-872C-9E6AC132E450}" type="pres">
      <dgm:prSet presAssocID="{8D69DDB7-325F-47FF-9DA1-51F3D73129DE}" presName="Name0" presStyleCnt="0">
        <dgm:presLayoutVars>
          <dgm:dir/>
          <dgm:animLvl val="lvl"/>
          <dgm:resizeHandles val="exact"/>
        </dgm:presLayoutVars>
      </dgm:prSet>
      <dgm:spPr/>
    </dgm:pt>
    <dgm:pt modelId="{4559A50F-F487-4C71-BDCE-3B7031AC7DEE}" type="pres">
      <dgm:prSet presAssocID="{578E1F61-6345-429C-AFF9-20196E1147B1}" presName="Name8" presStyleCnt="0"/>
      <dgm:spPr/>
    </dgm:pt>
    <dgm:pt modelId="{E2ABC582-F745-4EC0-B3CC-B699F9D33DE9}" type="pres">
      <dgm:prSet presAssocID="{578E1F61-6345-429C-AFF9-20196E1147B1}" presName="level" presStyleLbl="node1" presStyleIdx="0" presStyleCnt="4" custScaleY="142643">
        <dgm:presLayoutVars>
          <dgm:chMax val="1"/>
          <dgm:bulletEnabled val="1"/>
        </dgm:presLayoutVars>
      </dgm:prSet>
      <dgm:spPr/>
    </dgm:pt>
    <dgm:pt modelId="{BC006F09-1F23-471D-AC2C-60B8902762E3}" type="pres">
      <dgm:prSet presAssocID="{578E1F61-6345-429C-AFF9-20196E1147B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3FAC936-9EC5-4198-81E7-EC56053B457C}" type="pres">
      <dgm:prSet presAssocID="{2D2A4B9A-C616-4711-A88E-C4457B6B50E1}" presName="Name8" presStyleCnt="0"/>
      <dgm:spPr/>
    </dgm:pt>
    <dgm:pt modelId="{5372F240-A88A-431B-A606-3A9FF73D0300}" type="pres">
      <dgm:prSet presAssocID="{2D2A4B9A-C616-4711-A88E-C4457B6B50E1}" presName="level" presStyleLbl="node1" presStyleIdx="1" presStyleCnt="4">
        <dgm:presLayoutVars>
          <dgm:chMax val="1"/>
          <dgm:bulletEnabled val="1"/>
        </dgm:presLayoutVars>
      </dgm:prSet>
      <dgm:spPr/>
    </dgm:pt>
    <dgm:pt modelId="{64ABFB81-FF43-4256-A501-E01E729C81D6}" type="pres">
      <dgm:prSet presAssocID="{2D2A4B9A-C616-4711-A88E-C4457B6B50E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1D82CD-ADF2-40F2-BF5F-5BE54658E66F}" type="pres">
      <dgm:prSet presAssocID="{9F4FFC02-19D3-449A-B335-BFB80136ADB3}" presName="Name8" presStyleCnt="0"/>
      <dgm:spPr/>
    </dgm:pt>
    <dgm:pt modelId="{85844A82-145F-4761-B147-31CB884A3B69}" type="pres">
      <dgm:prSet presAssocID="{9F4FFC02-19D3-449A-B335-BFB80136ADB3}" presName="level" presStyleLbl="node1" presStyleIdx="2" presStyleCnt="4">
        <dgm:presLayoutVars>
          <dgm:chMax val="1"/>
          <dgm:bulletEnabled val="1"/>
        </dgm:presLayoutVars>
      </dgm:prSet>
      <dgm:spPr/>
    </dgm:pt>
    <dgm:pt modelId="{B9600E7E-BF62-45AA-943F-E90EAFF16239}" type="pres">
      <dgm:prSet presAssocID="{9F4FFC02-19D3-449A-B335-BFB80136ADB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D799793-4C75-45E0-B4C1-8801CA0DB78E}" type="pres">
      <dgm:prSet presAssocID="{658FCD2E-37AC-41C7-B073-D1F2ADFF4DDB}" presName="Name8" presStyleCnt="0"/>
      <dgm:spPr/>
    </dgm:pt>
    <dgm:pt modelId="{79F99983-614D-4C0E-A07F-20FAE9F73189}" type="pres">
      <dgm:prSet presAssocID="{658FCD2E-37AC-41C7-B073-D1F2ADFF4DDB}" presName="level" presStyleLbl="node1" presStyleIdx="3" presStyleCnt="4">
        <dgm:presLayoutVars>
          <dgm:chMax val="1"/>
          <dgm:bulletEnabled val="1"/>
        </dgm:presLayoutVars>
      </dgm:prSet>
      <dgm:spPr/>
    </dgm:pt>
    <dgm:pt modelId="{729E75A7-2D84-41CF-A7A1-2FFA08084A9F}" type="pres">
      <dgm:prSet presAssocID="{658FCD2E-37AC-41C7-B073-D1F2ADFF4DD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6E22317-AA25-42C2-A0B3-162002156511}" type="presOf" srcId="{8D69DDB7-325F-47FF-9DA1-51F3D73129DE}" destId="{006CACD7-62F4-4554-872C-9E6AC132E450}" srcOrd="0" destOrd="0" presId="urn:microsoft.com/office/officeart/2005/8/layout/pyramid1"/>
    <dgm:cxn modelId="{6FB94234-DA06-4593-A03D-E2968D531C19}" type="presOf" srcId="{2D2A4B9A-C616-4711-A88E-C4457B6B50E1}" destId="{5372F240-A88A-431B-A606-3A9FF73D0300}" srcOrd="0" destOrd="0" presId="urn:microsoft.com/office/officeart/2005/8/layout/pyramid1"/>
    <dgm:cxn modelId="{72D0675E-B0C6-4992-A53C-8D34E8720290}" srcId="{8D69DDB7-325F-47FF-9DA1-51F3D73129DE}" destId="{578E1F61-6345-429C-AFF9-20196E1147B1}" srcOrd="0" destOrd="0" parTransId="{3DC9AAFD-E0C5-4B68-99FD-B66BED53B3DD}" sibTransId="{E1952352-08D1-4B18-9448-F980BC8383CB}"/>
    <dgm:cxn modelId="{7C70EA69-DA9D-436D-8CD9-30958301EDC6}" type="presOf" srcId="{658FCD2E-37AC-41C7-B073-D1F2ADFF4DDB}" destId="{729E75A7-2D84-41CF-A7A1-2FFA08084A9F}" srcOrd="1" destOrd="0" presId="urn:microsoft.com/office/officeart/2005/8/layout/pyramid1"/>
    <dgm:cxn modelId="{6DEB4750-5517-43FF-8A4B-CFF91F889E7C}" srcId="{8D69DDB7-325F-47FF-9DA1-51F3D73129DE}" destId="{9F4FFC02-19D3-449A-B335-BFB80136ADB3}" srcOrd="2" destOrd="0" parTransId="{CF262111-39B5-436F-9C0B-6E777E502B24}" sibTransId="{4F3F3F04-5AE0-45CD-A892-13500E80B320}"/>
    <dgm:cxn modelId="{3648BC9D-D804-4325-B8F7-70A872DE6927}" type="presOf" srcId="{2D2A4B9A-C616-4711-A88E-C4457B6B50E1}" destId="{64ABFB81-FF43-4256-A501-E01E729C81D6}" srcOrd="1" destOrd="0" presId="urn:microsoft.com/office/officeart/2005/8/layout/pyramid1"/>
    <dgm:cxn modelId="{3ADD45AB-8DCB-48DA-9BF1-F30B00A4E081}" type="presOf" srcId="{578E1F61-6345-429C-AFF9-20196E1147B1}" destId="{E2ABC582-F745-4EC0-B3CC-B699F9D33DE9}" srcOrd="0" destOrd="0" presId="urn:microsoft.com/office/officeart/2005/8/layout/pyramid1"/>
    <dgm:cxn modelId="{4FFCC2AF-AFEA-489B-A118-B8A280E3826F}" type="presOf" srcId="{9F4FFC02-19D3-449A-B335-BFB80136ADB3}" destId="{B9600E7E-BF62-45AA-943F-E90EAFF16239}" srcOrd="1" destOrd="0" presId="urn:microsoft.com/office/officeart/2005/8/layout/pyramid1"/>
    <dgm:cxn modelId="{68A5EEB6-E604-4BF6-B2EF-49DC566A4510}" srcId="{8D69DDB7-325F-47FF-9DA1-51F3D73129DE}" destId="{658FCD2E-37AC-41C7-B073-D1F2ADFF4DDB}" srcOrd="3" destOrd="0" parTransId="{2D0685AD-AA95-4C24-9484-A178B8CDC593}" sibTransId="{56BDA101-96A5-4807-BDB8-F8F404964C35}"/>
    <dgm:cxn modelId="{757A85C9-FDA7-474C-A274-D9A30375B2FC}" type="presOf" srcId="{9F4FFC02-19D3-449A-B335-BFB80136ADB3}" destId="{85844A82-145F-4761-B147-31CB884A3B69}" srcOrd="0" destOrd="0" presId="urn:microsoft.com/office/officeart/2005/8/layout/pyramid1"/>
    <dgm:cxn modelId="{0C6300D3-7729-4429-AB2D-C072F203D72F}" type="presOf" srcId="{658FCD2E-37AC-41C7-B073-D1F2ADFF4DDB}" destId="{79F99983-614D-4C0E-A07F-20FAE9F73189}" srcOrd="0" destOrd="0" presId="urn:microsoft.com/office/officeart/2005/8/layout/pyramid1"/>
    <dgm:cxn modelId="{967DDBDD-2E66-4C55-AC33-28DD1C35B6B3}" type="presOf" srcId="{578E1F61-6345-429C-AFF9-20196E1147B1}" destId="{BC006F09-1F23-471D-AC2C-60B8902762E3}" srcOrd="1" destOrd="0" presId="urn:microsoft.com/office/officeart/2005/8/layout/pyramid1"/>
    <dgm:cxn modelId="{67870EE3-3B69-49BC-A123-A28EED6ACC22}" srcId="{8D69DDB7-325F-47FF-9DA1-51F3D73129DE}" destId="{2D2A4B9A-C616-4711-A88E-C4457B6B50E1}" srcOrd="1" destOrd="0" parTransId="{8FDFF6C8-09FD-43CF-B869-63F027AE1177}" sibTransId="{12BFA575-9831-468C-BEB3-31DEE5DB916E}"/>
    <dgm:cxn modelId="{7AAB4556-92C8-46E8-A1D0-13311557A68B}" type="presParOf" srcId="{006CACD7-62F4-4554-872C-9E6AC132E450}" destId="{4559A50F-F487-4C71-BDCE-3B7031AC7DEE}" srcOrd="0" destOrd="0" presId="urn:microsoft.com/office/officeart/2005/8/layout/pyramid1"/>
    <dgm:cxn modelId="{D82D003B-FFEA-49D0-ACDA-D2F04FFD6B5F}" type="presParOf" srcId="{4559A50F-F487-4C71-BDCE-3B7031AC7DEE}" destId="{E2ABC582-F745-4EC0-B3CC-B699F9D33DE9}" srcOrd="0" destOrd="0" presId="urn:microsoft.com/office/officeart/2005/8/layout/pyramid1"/>
    <dgm:cxn modelId="{C2A4C58F-3E9E-4BC8-9803-351972111125}" type="presParOf" srcId="{4559A50F-F487-4C71-BDCE-3B7031AC7DEE}" destId="{BC006F09-1F23-471D-AC2C-60B8902762E3}" srcOrd="1" destOrd="0" presId="urn:microsoft.com/office/officeart/2005/8/layout/pyramid1"/>
    <dgm:cxn modelId="{2B507502-EC19-48F3-A76E-998E7D441E51}" type="presParOf" srcId="{006CACD7-62F4-4554-872C-9E6AC132E450}" destId="{63FAC936-9EC5-4198-81E7-EC56053B457C}" srcOrd="1" destOrd="0" presId="urn:microsoft.com/office/officeart/2005/8/layout/pyramid1"/>
    <dgm:cxn modelId="{B763614F-9EB8-49A7-A5A8-ED146AC78A8F}" type="presParOf" srcId="{63FAC936-9EC5-4198-81E7-EC56053B457C}" destId="{5372F240-A88A-431B-A606-3A9FF73D0300}" srcOrd="0" destOrd="0" presId="urn:microsoft.com/office/officeart/2005/8/layout/pyramid1"/>
    <dgm:cxn modelId="{453FC392-54CC-4C09-80C7-D8F410F79012}" type="presParOf" srcId="{63FAC936-9EC5-4198-81E7-EC56053B457C}" destId="{64ABFB81-FF43-4256-A501-E01E729C81D6}" srcOrd="1" destOrd="0" presId="urn:microsoft.com/office/officeart/2005/8/layout/pyramid1"/>
    <dgm:cxn modelId="{DBA96B72-358B-42C2-8931-5838B9285D62}" type="presParOf" srcId="{006CACD7-62F4-4554-872C-9E6AC132E450}" destId="{2D1D82CD-ADF2-40F2-BF5F-5BE54658E66F}" srcOrd="2" destOrd="0" presId="urn:microsoft.com/office/officeart/2005/8/layout/pyramid1"/>
    <dgm:cxn modelId="{63231480-6460-4F09-8F09-D66B450FB844}" type="presParOf" srcId="{2D1D82CD-ADF2-40F2-BF5F-5BE54658E66F}" destId="{85844A82-145F-4761-B147-31CB884A3B69}" srcOrd="0" destOrd="0" presId="urn:microsoft.com/office/officeart/2005/8/layout/pyramid1"/>
    <dgm:cxn modelId="{EC2EE173-7B89-47D1-B60E-0EC474CBB778}" type="presParOf" srcId="{2D1D82CD-ADF2-40F2-BF5F-5BE54658E66F}" destId="{B9600E7E-BF62-45AA-943F-E90EAFF16239}" srcOrd="1" destOrd="0" presId="urn:microsoft.com/office/officeart/2005/8/layout/pyramid1"/>
    <dgm:cxn modelId="{EE34F150-0B1E-47A3-BF48-61072901C8AF}" type="presParOf" srcId="{006CACD7-62F4-4554-872C-9E6AC132E450}" destId="{AD799793-4C75-45E0-B4C1-8801CA0DB78E}" srcOrd="3" destOrd="0" presId="urn:microsoft.com/office/officeart/2005/8/layout/pyramid1"/>
    <dgm:cxn modelId="{7CC6FDA4-4300-4DCA-AA17-F9C0011C55FE}" type="presParOf" srcId="{AD799793-4C75-45E0-B4C1-8801CA0DB78E}" destId="{79F99983-614D-4C0E-A07F-20FAE9F73189}" srcOrd="0" destOrd="0" presId="urn:microsoft.com/office/officeart/2005/8/layout/pyramid1"/>
    <dgm:cxn modelId="{55A8313E-D904-44FB-B7FF-B2823A19A080}" type="presParOf" srcId="{AD799793-4C75-45E0-B4C1-8801CA0DB78E}" destId="{729E75A7-2D84-41CF-A7A1-2FFA08084A9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5D8163-35F7-4C09-A1FF-5B9C9CE5302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9BECC80B-021C-4BB2-A77B-C3624A3049B9}">
      <dgm:prSet phldrT="[Text]" custT="1"/>
      <dgm:spPr/>
      <dgm:t>
        <a:bodyPr/>
        <a:lstStyle/>
        <a:p>
          <a:r>
            <a:rPr lang="en-US" sz="1800" b="1" dirty="0"/>
            <a:t>Customer Questions</a:t>
          </a:r>
        </a:p>
      </dgm:t>
    </dgm:pt>
    <dgm:pt modelId="{3BD92E04-2A2B-4BFD-8FEB-3A77A76C138A}" type="parTrans" cxnId="{D0A0F776-7FC0-4A28-B873-6A168E4A2974}">
      <dgm:prSet/>
      <dgm:spPr/>
      <dgm:t>
        <a:bodyPr/>
        <a:lstStyle/>
        <a:p>
          <a:endParaRPr lang="en-US"/>
        </a:p>
      </dgm:t>
    </dgm:pt>
    <dgm:pt modelId="{CA4B9C38-1171-47C5-8061-384FA60D235F}" type="sibTrans" cxnId="{D0A0F776-7FC0-4A28-B873-6A168E4A2974}">
      <dgm:prSet/>
      <dgm:spPr/>
      <dgm:t>
        <a:bodyPr/>
        <a:lstStyle/>
        <a:p>
          <a:endParaRPr lang="en-US"/>
        </a:p>
      </dgm:t>
    </dgm:pt>
    <dgm:pt modelId="{E026E886-25DB-4B4C-9800-5B61EFF537BA}">
      <dgm:prSet phldrT="[Text]" custT="1"/>
      <dgm:spPr/>
      <dgm:t>
        <a:bodyPr/>
        <a:lstStyle/>
        <a:p>
          <a:endParaRPr lang="en-US" sz="1800" b="1" dirty="0"/>
        </a:p>
        <a:p>
          <a:r>
            <a:rPr lang="en-US" sz="1800" b="1" dirty="0"/>
            <a:t>Regulator/ External Stakeholder Interest</a:t>
          </a:r>
        </a:p>
      </dgm:t>
    </dgm:pt>
    <dgm:pt modelId="{010F0B16-F912-4BF7-B88D-39E0E3FC7D98}" type="parTrans" cxnId="{5785A8F3-769F-4AC6-93BB-388FB8928D74}">
      <dgm:prSet/>
      <dgm:spPr/>
      <dgm:t>
        <a:bodyPr/>
        <a:lstStyle/>
        <a:p>
          <a:endParaRPr lang="en-US"/>
        </a:p>
      </dgm:t>
    </dgm:pt>
    <dgm:pt modelId="{04476FCE-767B-46CB-8269-6D3C95556030}" type="sibTrans" cxnId="{5785A8F3-769F-4AC6-93BB-388FB8928D74}">
      <dgm:prSet/>
      <dgm:spPr/>
      <dgm:t>
        <a:bodyPr/>
        <a:lstStyle/>
        <a:p>
          <a:endParaRPr lang="en-US"/>
        </a:p>
      </dgm:t>
    </dgm:pt>
    <dgm:pt modelId="{D1026B1B-8E88-4EFD-A30A-B54964304EBF}">
      <dgm:prSet phldrT="[Text]" custT="1"/>
      <dgm:spPr/>
      <dgm:t>
        <a:bodyPr/>
        <a:lstStyle/>
        <a:p>
          <a:endParaRPr lang="en-US" sz="1800" b="1" dirty="0"/>
        </a:p>
        <a:p>
          <a:r>
            <a:rPr lang="en-US" sz="1800" b="1" dirty="0"/>
            <a:t>Commitment to AI Responsibility</a:t>
          </a:r>
        </a:p>
      </dgm:t>
    </dgm:pt>
    <dgm:pt modelId="{5E4481C3-418C-4164-8B9B-AE3704401352}" type="parTrans" cxnId="{DF0A5A65-4104-4FBE-A7BB-8008C8AE6F2C}">
      <dgm:prSet/>
      <dgm:spPr/>
      <dgm:t>
        <a:bodyPr/>
        <a:lstStyle/>
        <a:p>
          <a:endParaRPr lang="en-US"/>
        </a:p>
      </dgm:t>
    </dgm:pt>
    <dgm:pt modelId="{48AE1174-DF11-4CD3-805A-E5DBE09B6953}" type="sibTrans" cxnId="{DF0A5A65-4104-4FBE-A7BB-8008C8AE6F2C}">
      <dgm:prSet/>
      <dgm:spPr/>
      <dgm:t>
        <a:bodyPr/>
        <a:lstStyle/>
        <a:p>
          <a:endParaRPr lang="en-US"/>
        </a:p>
      </dgm:t>
    </dgm:pt>
    <dgm:pt modelId="{D13F9126-A665-466F-B1EA-05E57200B002}" type="pres">
      <dgm:prSet presAssocID="{E05D8163-35F7-4C09-A1FF-5B9C9CE53028}" presName="compositeShape" presStyleCnt="0">
        <dgm:presLayoutVars>
          <dgm:chMax val="7"/>
          <dgm:dir/>
          <dgm:resizeHandles val="exact"/>
        </dgm:presLayoutVars>
      </dgm:prSet>
      <dgm:spPr/>
    </dgm:pt>
    <dgm:pt modelId="{F1D8A626-0B8A-4891-9A07-713B36FCEC7A}" type="pres">
      <dgm:prSet presAssocID="{9BECC80B-021C-4BB2-A77B-C3624A3049B9}" presName="circ1" presStyleLbl="vennNode1" presStyleIdx="0" presStyleCnt="3" custScaleX="113269" custScaleY="121303" custLinFactNeighborX="3672" custLinFactNeighborY="-1810"/>
      <dgm:spPr/>
    </dgm:pt>
    <dgm:pt modelId="{137D13F0-6658-4D00-9F7B-652BA2B8DEB2}" type="pres">
      <dgm:prSet presAssocID="{9BECC80B-021C-4BB2-A77B-C3624A3049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D9D3569-D179-42AA-80E7-510DC77BF614}" type="pres">
      <dgm:prSet presAssocID="{E026E886-25DB-4B4C-9800-5B61EFF537BA}" presName="circ2" presStyleLbl="vennNode1" presStyleIdx="1" presStyleCnt="3" custScaleX="119735" custScaleY="121294" custLinFactNeighborX="4978" custLinFactNeighborY="-5779"/>
      <dgm:spPr/>
    </dgm:pt>
    <dgm:pt modelId="{9E90B957-B725-4EB0-BCB7-651B9B0D23EA}" type="pres">
      <dgm:prSet presAssocID="{E026E886-25DB-4B4C-9800-5B61EFF537B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47E9150-DDED-48B1-84E3-9DC77F03986F}" type="pres">
      <dgm:prSet presAssocID="{D1026B1B-8E88-4EFD-A30A-B54964304EBF}" presName="circ3" presStyleLbl="vennNode1" presStyleIdx="2" presStyleCnt="3" custScaleX="124960" custScaleY="124153" custLinFactNeighborX="1314" custLinFactNeighborY="-6755"/>
      <dgm:spPr/>
    </dgm:pt>
    <dgm:pt modelId="{745670A0-F4D5-4AFE-991C-E1FB4C0D1859}" type="pres">
      <dgm:prSet presAssocID="{D1026B1B-8E88-4EFD-A30A-B54964304EB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3910C64-EB14-4D0D-AD27-A97498443419}" type="presOf" srcId="{D1026B1B-8E88-4EFD-A30A-B54964304EBF}" destId="{745670A0-F4D5-4AFE-991C-E1FB4C0D1859}" srcOrd="1" destOrd="0" presId="urn:microsoft.com/office/officeart/2005/8/layout/venn1"/>
    <dgm:cxn modelId="{DF0A5A65-4104-4FBE-A7BB-8008C8AE6F2C}" srcId="{E05D8163-35F7-4C09-A1FF-5B9C9CE53028}" destId="{D1026B1B-8E88-4EFD-A30A-B54964304EBF}" srcOrd="2" destOrd="0" parTransId="{5E4481C3-418C-4164-8B9B-AE3704401352}" sibTransId="{48AE1174-DF11-4CD3-805A-E5DBE09B6953}"/>
    <dgm:cxn modelId="{1BFDAA4D-6D31-42FD-A70B-6EBD3736A5A2}" type="presOf" srcId="{E026E886-25DB-4B4C-9800-5B61EFF537BA}" destId="{CD9D3569-D179-42AA-80E7-510DC77BF614}" srcOrd="0" destOrd="0" presId="urn:microsoft.com/office/officeart/2005/8/layout/venn1"/>
    <dgm:cxn modelId="{E3B1F76E-AE38-403F-92AF-86D204A9B19C}" type="presOf" srcId="{D1026B1B-8E88-4EFD-A30A-B54964304EBF}" destId="{C47E9150-DDED-48B1-84E3-9DC77F03986F}" srcOrd="0" destOrd="0" presId="urn:microsoft.com/office/officeart/2005/8/layout/venn1"/>
    <dgm:cxn modelId="{FDF5C754-4FB2-4282-86DD-4103C2E9F9BF}" type="presOf" srcId="{E05D8163-35F7-4C09-A1FF-5B9C9CE53028}" destId="{D13F9126-A665-466F-B1EA-05E57200B002}" srcOrd="0" destOrd="0" presId="urn:microsoft.com/office/officeart/2005/8/layout/venn1"/>
    <dgm:cxn modelId="{78682075-CAD1-467D-97C0-BFF15375D3D1}" type="presOf" srcId="{9BECC80B-021C-4BB2-A77B-C3624A3049B9}" destId="{137D13F0-6658-4D00-9F7B-652BA2B8DEB2}" srcOrd="1" destOrd="0" presId="urn:microsoft.com/office/officeart/2005/8/layout/venn1"/>
    <dgm:cxn modelId="{D0A0F776-7FC0-4A28-B873-6A168E4A2974}" srcId="{E05D8163-35F7-4C09-A1FF-5B9C9CE53028}" destId="{9BECC80B-021C-4BB2-A77B-C3624A3049B9}" srcOrd="0" destOrd="0" parTransId="{3BD92E04-2A2B-4BFD-8FEB-3A77A76C138A}" sibTransId="{CA4B9C38-1171-47C5-8061-384FA60D235F}"/>
    <dgm:cxn modelId="{A3775698-25E7-4712-9F85-7A9CB7B42FEE}" type="presOf" srcId="{E026E886-25DB-4B4C-9800-5B61EFF537BA}" destId="{9E90B957-B725-4EB0-BCB7-651B9B0D23EA}" srcOrd="1" destOrd="0" presId="urn:microsoft.com/office/officeart/2005/8/layout/venn1"/>
    <dgm:cxn modelId="{B26E26AB-5BDE-4EBE-B7F6-801ECD51716C}" type="presOf" srcId="{9BECC80B-021C-4BB2-A77B-C3624A3049B9}" destId="{F1D8A626-0B8A-4891-9A07-713B36FCEC7A}" srcOrd="0" destOrd="0" presId="urn:microsoft.com/office/officeart/2005/8/layout/venn1"/>
    <dgm:cxn modelId="{5785A8F3-769F-4AC6-93BB-388FB8928D74}" srcId="{E05D8163-35F7-4C09-A1FF-5B9C9CE53028}" destId="{E026E886-25DB-4B4C-9800-5B61EFF537BA}" srcOrd="1" destOrd="0" parTransId="{010F0B16-F912-4BF7-B88D-39E0E3FC7D98}" sibTransId="{04476FCE-767B-46CB-8269-6D3C95556030}"/>
    <dgm:cxn modelId="{1541CB19-8A31-485D-AEB7-E844257F0941}" type="presParOf" srcId="{D13F9126-A665-466F-B1EA-05E57200B002}" destId="{F1D8A626-0B8A-4891-9A07-713B36FCEC7A}" srcOrd="0" destOrd="0" presId="urn:microsoft.com/office/officeart/2005/8/layout/venn1"/>
    <dgm:cxn modelId="{5B43EBA6-7CA1-4C43-B6F0-F19F650586E5}" type="presParOf" srcId="{D13F9126-A665-466F-B1EA-05E57200B002}" destId="{137D13F0-6658-4D00-9F7B-652BA2B8DEB2}" srcOrd="1" destOrd="0" presId="urn:microsoft.com/office/officeart/2005/8/layout/venn1"/>
    <dgm:cxn modelId="{C1B2AD8A-ADC0-4A64-AFD0-925EA66A76AA}" type="presParOf" srcId="{D13F9126-A665-466F-B1EA-05E57200B002}" destId="{CD9D3569-D179-42AA-80E7-510DC77BF614}" srcOrd="2" destOrd="0" presId="urn:microsoft.com/office/officeart/2005/8/layout/venn1"/>
    <dgm:cxn modelId="{605AD699-B3D6-48A1-84DC-E821844AC9A5}" type="presParOf" srcId="{D13F9126-A665-466F-B1EA-05E57200B002}" destId="{9E90B957-B725-4EB0-BCB7-651B9B0D23EA}" srcOrd="3" destOrd="0" presId="urn:microsoft.com/office/officeart/2005/8/layout/venn1"/>
    <dgm:cxn modelId="{89480E5B-7C81-4BE3-82C2-2F6CF77FA287}" type="presParOf" srcId="{D13F9126-A665-466F-B1EA-05E57200B002}" destId="{C47E9150-DDED-48B1-84E3-9DC77F03986F}" srcOrd="4" destOrd="0" presId="urn:microsoft.com/office/officeart/2005/8/layout/venn1"/>
    <dgm:cxn modelId="{E0AF8546-7D9E-4AE9-917E-E8E076AACAFD}" type="presParOf" srcId="{D13F9126-A665-466F-B1EA-05E57200B002}" destId="{745670A0-F4D5-4AFE-991C-E1FB4C0D185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0CF95-C7EB-4BF5-8CC7-33458B4B8B77}">
      <dsp:nvSpPr>
        <dsp:cNvPr id="0" name=""/>
        <dsp:cNvSpPr/>
      </dsp:nvSpPr>
      <dsp:spPr>
        <a:xfrm>
          <a:off x="6884102" y="986436"/>
          <a:ext cx="2634122" cy="26346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D75C2-611A-44ED-AABE-5FA42FFAE2B5}">
      <dsp:nvSpPr>
        <dsp:cNvPr id="0" name=""/>
        <dsp:cNvSpPr/>
      </dsp:nvSpPr>
      <dsp:spPr>
        <a:xfrm>
          <a:off x="6983709" y="1045866"/>
          <a:ext cx="2459200" cy="245893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AI System Deployers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>
                  <a:lumMod val="50000"/>
                  <a:lumOff val="50000"/>
                </a:schemeClr>
              </a:solidFill>
            </a:rPr>
            <a:t>+</a:t>
          </a:r>
        </a:p>
      </dsp:txBody>
      <dsp:txXfrm>
        <a:off x="7335268" y="1397209"/>
        <a:ext cx="1756081" cy="1756252"/>
      </dsp:txXfrm>
    </dsp:sp>
    <dsp:sp modelId="{B1D4B09A-F566-4260-AE63-BE660D553BD0}">
      <dsp:nvSpPr>
        <dsp:cNvPr id="0" name=""/>
        <dsp:cNvSpPr/>
      </dsp:nvSpPr>
      <dsp:spPr>
        <a:xfrm rot="2700000">
          <a:off x="3329792" y="768890"/>
          <a:ext cx="3213091" cy="321309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30848-7608-4E53-98C3-2BD113D5316D}">
      <dsp:nvSpPr>
        <dsp:cNvPr id="0" name=""/>
        <dsp:cNvSpPr/>
      </dsp:nvSpPr>
      <dsp:spPr>
        <a:xfrm>
          <a:off x="3368579" y="897161"/>
          <a:ext cx="3135578" cy="299869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AI System Integration and Application Development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3816831" y="1325628"/>
        <a:ext cx="2239074" cy="2141767"/>
      </dsp:txXfrm>
    </dsp:sp>
    <dsp:sp modelId="{BA57439A-81B7-4269-A746-CA5CA2AA0F00}">
      <dsp:nvSpPr>
        <dsp:cNvPr id="0" name=""/>
        <dsp:cNvSpPr/>
      </dsp:nvSpPr>
      <dsp:spPr>
        <a:xfrm rot="2700000">
          <a:off x="544230" y="1148289"/>
          <a:ext cx="2627777" cy="262777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6E5A3-3B1A-410C-88F7-258F754D558E}">
      <dsp:nvSpPr>
        <dsp:cNvPr id="0" name=""/>
        <dsp:cNvSpPr/>
      </dsp:nvSpPr>
      <dsp:spPr>
        <a:xfrm>
          <a:off x="645400" y="1193673"/>
          <a:ext cx="2459200" cy="245893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Foundation Model Developers</a:t>
          </a:r>
        </a:p>
      </dsp:txBody>
      <dsp:txXfrm>
        <a:off x="996959" y="1545016"/>
        <a:ext cx="1756081" cy="1756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BC582-F745-4EC0-B3CC-B699F9D33DE9}">
      <dsp:nvSpPr>
        <dsp:cNvPr id="0" name=""/>
        <dsp:cNvSpPr/>
      </dsp:nvSpPr>
      <dsp:spPr>
        <a:xfrm>
          <a:off x="3356881" y="0"/>
          <a:ext cx="3192237" cy="1350561"/>
        </a:xfrm>
        <a:prstGeom prst="trapezoid">
          <a:avLst>
            <a:gd name="adj" fmla="val 1181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AI </a:t>
          </a:r>
        </a:p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Fact Sheet</a:t>
          </a:r>
        </a:p>
      </dsp:txBody>
      <dsp:txXfrm>
        <a:off x="3356881" y="0"/>
        <a:ext cx="3192237" cy="1350561"/>
      </dsp:txXfrm>
    </dsp:sp>
    <dsp:sp modelId="{5372F240-A88A-431B-A606-3A9FF73D0300}">
      <dsp:nvSpPr>
        <dsp:cNvPr id="0" name=""/>
        <dsp:cNvSpPr/>
      </dsp:nvSpPr>
      <dsp:spPr>
        <a:xfrm>
          <a:off x="2237920" y="1350561"/>
          <a:ext cx="5430158" cy="946812"/>
        </a:xfrm>
        <a:prstGeom prst="trapezoid">
          <a:avLst>
            <a:gd name="adj" fmla="val 1181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Product FAQs</a:t>
          </a:r>
        </a:p>
      </dsp:txBody>
      <dsp:txXfrm>
        <a:off x="3188198" y="1350561"/>
        <a:ext cx="3529602" cy="946812"/>
      </dsp:txXfrm>
    </dsp:sp>
    <dsp:sp modelId="{85844A82-145F-4761-B147-31CB884A3B69}">
      <dsp:nvSpPr>
        <dsp:cNvPr id="0" name=""/>
        <dsp:cNvSpPr/>
      </dsp:nvSpPr>
      <dsp:spPr>
        <a:xfrm>
          <a:off x="1118960" y="2297374"/>
          <a:ext cx="7668079" cy="946812"/>
        </a:xfrm>
        <a:prstGeom prst="trapezoid">
          <a:avLst>
            <a:gd name="adj" fmla="val 1181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Terms of Use</a:t>
          </a:r>
        </a:p>
      </dsp:txBody>
      <dsp:txXfrm>
        <a:off x="2460874" y="2297374"/>
        <a:ext cx="4984251" cy="946812"/>
      </dsp:txXfrm>
    </dsp:sp>
    <dsp:sp modelId="{79F99983-614D-4C0E-A07F-20FAE9F73189}">
      <dsp:nvSpPr>
        <dsp:cNvPr id="0" name=""/>
        <dsp:cNvSpPr/>
      </dsp:nvSpPr>
      <dsp:spPr>
        <a:xfrm>
          <a:off x="0" y="3244187"/>
          <a:ext cx="9906000" cy="946812"/>
        </a:xfrm>
        <a:prstGeom prst="trapezoid">
          <a:avLst>
            <a:gd name="adj" fmla="val 1181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Product Documentation</a:t>
          </a:r>
        </a:p>
      </dsp:txBody>
      <dsp:txXfrm>
        <a:off x="1733549" y="3244187"/>
        <a:ext cx="6438900" cy="946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8A626-0B8A-4891-9A07-713B36FCEC7A}">
      <dsp:nvSpPr>
        <dsp:cNvPr id="0" name=""/>
        <dsp:cNvSpPr/>
      </dsp:nvSpPr>
      <dsp:spPr>
        <a:xfrm>
          <a:off x="3540850" y="-253709"/>
          <a:ext cx="3096484" cy="331611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Customer Questions</a:t>
          </a:r>
        </a:p>
      </dsp:txBody>
      <dsp:txXfrm>
        <a:off x="3953714" y="326610"/>
        <a:ext cx="2270755" cy="1492251"/>
      </dsp:txXfrm>
    </dsp:sp>
    <dsp:sp modelId="{CD9D3569-D179-42AA-80E7-510DC77BF614}">
      <dsp:nvSpPr>
        <dsp:cNvPr id="0" name=""/>
        <dsp:cNvSpPr/>
      </dsp:nvSpPr>
      <dsp:spPr>
        <a:xfrm>
          <a:off x="4474597" y="1297020"/>
          <a:ext cx="3273248" cy="33158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Regulator/ External Stakeholder Interest</a:t>
          </a:r>
        </a:p>
      </dsp:txBody>
      <dsp:txXfrm>
        <a:off x="5475665" y="2153619"/>
        <a:ext cx="1963949" cy="1823727"/>
      </dsp:txXfrm>
    </dsp:sp>
    <dsp:sp modelId="{C47E9150-DDED-48B1-84E3-9DC77F03986F}">
      <dsp:nvSpPr>
        <dsp:cNvPr id="0" name=""/>
        <dsp:cNvSpPr/>
      </dsp:nvSpPr>
      <dsp:spPr>
        <a:xfrm>
          <a:off x="2330161" y="1231260"/>
          <a:ext cx="3416086" cy="33940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Commitment to AI Responsibility</a:t>
          </a:r>
        </a:p>
      </dsp:txBody>
      <dsp:txXfrm>
        <a:off x="2651843" y="2108049"/>
        <a:ext cx="2049651" cy="1866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4D200-F0A8-4252-8304-857C3D9B2CC7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FB806-3B8E-423B-A5BF-A09FB6EF1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4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0B5166-1873-4B3D-B7DA-2B4C8BB5A9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13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0B5166-1873-4B3D-B7DA-2B4C8BB5A9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94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32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32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3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32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8.png"/><Relationship Id="rId7" Type="http://schemas.openxmlformats.org/officeDocument/2006/relationships/image" Target="../media/image46.emf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49.svg"/><Relationship Id="rId9" Type="http://schemas.openxmlformats.org/officeDocument/2006/relationships/image" Target="../media/image3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32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2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7.svg"/><Relationship Id="rId7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8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60.svg"/><Relationship Id="rId7" Type="http://schemas.openxmlformats.org/officeDocument/2006/relationships/image" Target="../media/image31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61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7.svg"/><Relationship Id="rId7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6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60.svg"/><Relationship Id="rId7" Type="http://schemas.openxmlformats.org/officeDocument/2006/relationships/image" Target="../media/image31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6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32.svg"/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69.svg"/><Relationship Id="rId7" Type="http://schemas.openxmlformats.org/officeDocument/2006/relationships/image" Target="../media/image31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7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9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4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L - Title Slide - No imag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2000" y="1336625"/>
            <a:ext cx="6695607" cy="1905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1" y="3429000"/>
            <a:ext cx="5334000" cy="762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7334B48-12EC-0829-C99B-707EF963A0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999" y="762000"/>
            <a:ext cx="3810000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 XX, 2024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44B67DD6-53A0-DEC2-D525-A7C1B4288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445558"/>
            <a:ext cx="3047998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>
                <a:solidFill>
                  <a:schemeClr val="tx1"/>
                </a:solidFill>
              </a:defRPr>
            </a:lvl1pPr>
            <a:lvl2pPr marL="457189" indent="0">
              <a:buNone/>
              <a:defRPr sz="1167">
                <a:solidFill>
                  <a:schemeClr val="tx1"/>
                </a:solidFill>
              </a:defRPr>
            </a:lvl2pPr>
            <a:lvl3pPr marL="914379" indent="0">
              <a:buNone/>
              <a:defRPr sz="1167">
                <a:solidFill>
                  <a:schemeClr val="tx1"/>
                </a:solidFill>
              </a:defRPr>
            </a:lvl3pPr>
            <a:lvl4pPr marL="1371569" indent="0">
              <a:buNone/>
              <a:defRPr sz="1167">
                <a:solidFill>
                  <a:schemeClr val="tx1"/>
                </a:solidFill>
              </a:defRPr>
            </a:lvl4pPr>
            <a:lvl5pPr marL="1828759" indent="0">
              <a:buNone/>
              <a:defRPr sz="11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48FC1C7-43F4-999B-A041-28742DFC0A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223308"/>
            <a:ext cx="3048000" cy="190500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167" b="1" i="0" cap="all" spc="167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167" b="1" i="0">
                <a:latin typeface="Montserrat" pitchFamily="2" charset="77"/>
              </a:defRPr>
            </a:lvl2pPr>
            <a:lvl3pPr marL="914379" indent="0">
              <a:buNone/>
              <a:defRPr sz="1167" b="1" i="0">
                <a:latin typeface="Montserrat" pitchFamily="2" charset="77"/>
              </a:defRPr>
            </a:lvl3pPr>
            <a:lvl4pPr marL="1371569" indent="0">
              <a:buNone/>
              <a:defRPr sz="1167" b="1" i="0">
                <a:latin typeface="Montserrat" pitchFamily="2" charset="77"/>
              </a:defRPr>
            </a:lvl4pPr>
            <a:lvl5pPr marL="1828759" indent="0">
              <a:buNone/>
              <a:defRPr sz="1167" b="1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FIRSTNAME LASTNAME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4A8FC-0613-A92B-6471-06C8F65A58A1}"/>
              </a:ext>
            </a:extLst>
          </p:cNvPr>
          <p:cNvSpPr txBox="1"/>
          <p:nvPr/>
        </p:nvSpPr>
        <p:spPr>
          <a:xfrm>
            <a:off x="10241281" y="6617749"/>
            <a:ext cx="1841851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380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© 2024 ALTERYX, INC. All rights reserved.</a:t>
            </a:r>
            <a:endParaRPr lang="en-US" sz="75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23BEE3C-A1FE-38F2-93CD-65018D5CC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664201"/>
            <a:ext cx="12192000" cy="11937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7EAF7-80C4-C9FA-D0CC-71923C9061C3}"/>
              </a:ext>
            </a:extLst>
          </p:cNvPr>
          <p:cNvSpPr txBox="1"/>
          <p:nvPr/>
        </p:nvSpPr>
        <p:spPr>
          <a:xfrm>
            <a:off x="10241281" y="6617749"/>
            <a:ext cx="1841851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380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© 2024 ALTERYX, INC. All rights reserved.</a:t>
            </a:r>
            <a:endParaRPr lang="en-US" sz="75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0144A5F-C87B-44F9-25E4-BEACFF0F5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999" y="6095695"/>
            <a:ext cx="2746880" cy="2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5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L - Basic -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41500"/>
            <a:ext cx="9906000" cy="4191000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333"/>
            </a:lvl1pPr>
            <a:lvl2pPr marL="152394" indent="-152394">
              <a:lnSpc>
                <a:spcPct val="100000"/>
              </a:lnSpc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2883E13-8564-C026-503B-323BC89E5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="0" i="0" spc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AD735B-551C-8ADC-2EDC-C047BE1D0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62000"/>
            <a:ext cx="9906000" cy="381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B7107C-7A72-7DC1-CBC5-ED6750679BC1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762000" y="1363894"/>
            <a:ext cx="9905998" cy="381000"/>
          </a:xfr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833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subtitle text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3FA6AA-2AFF-AB83-8AC6-CBCEAA99F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5F32A9D-E4DF-8D24-7D28-000D57E1C7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5CF86D0-50D7-A9D2-FD47-D18AA7EF7E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</p:spTree>
    <p:extLst>
      <p:ext uri="{BB962C8B-B14F-4D97-AF65-F5344CB8AC3E}">
        <p14:creationId xmlns:p14="http://schemas.microsoft.com/office/powerpoint/2010/main" val="2552475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L - Basic -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1" y="1815996"/>
            <a:ext cx="4572000" cy="4191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9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94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049CEA4-9E99-D580-B950-CBD19252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A6039-4EA0-244B-8D0B-8EFFEDA923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62000"/>
            <a:ext cx="9906000" cy="381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DF08AE-E697-AC94-E4F8-FFE49B2C83B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768246" y="1353660"/>
            <a:ext cx="4572000" cy="381000"/>
          </a:xfr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subtitle text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D2FBC27-D5F8-A7B0-DCCA-BF11DD6E6A6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5998" y="1357878"/>
            <a:ext cx="4572000" cy="376782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en-US" sz="1500" b="1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subtitle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B181269-6CCC-D659-1029-4BBBE367D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86844C3A-8612-A901-0F6D-BED8D28237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401706F0-6A8C-D1BD-82EC-4BEEEC82A9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17B968-0F58-28DB-7F6E-034DE064C43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089136" y="1815996"/>
            <a:ext cx="4572000" cy="4191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9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94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7970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L - Basic - Two Columns LG + S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1" y="1815996"/>
            <a:ext cx="6359673" cy="4191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9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94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049CEA4-9E99-D580-B950-CBD19252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A6039-4EA0-244B-8D0B-8EFFEDA923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62000"/>
            <a:ext cx="9906000" cy="381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DF08AE-E697-AC94-E4F8-FFE49B2C83B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768246" y="1353660"/>
            <a:ext cx="6353395" cy="381000"/>
          </a:xfr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subtitle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B181269-6CCC-D659-1029-4BBBE367D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86844C3A-8612-A901-0F6D-BED8D28237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401706F0-6A8C-D1BD-82EC-4BEEEC82A9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425DB8E0-BF22-E210-1D7E-8A321BC30CC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884050" y="1352149"/>
            <a:ext cx="2789676" cy="376782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en-US" sz="1500" b="1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FA9851-8980-A771-E3BD-77A0AC5ECDD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7888647" y="1815479"/>
            <a:ext cx="2789676" cy="4179542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9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94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2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L - Basic - Thre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ADAA62C4-63F1-FF6C-6918-E9BC57D624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333130" y="1356336"/>
            <a:ext cx="2788543" cy="376782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en-US" sz="1500" b="1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68FD50D-F83C-551A-7CD7-84AE4CD929CE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4331998" y="1815479"/>
            <a:ext cx="2789676" cy="4179542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9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94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C86688A-1663-CCCF-8D3D-BA9269E7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00F8B-75BC-3FFA-EB65-681F05149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62000"/>
            <a:ext cx="9906000" cy="381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6C74CB-2528-C849-3B7B-AD893A063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864F8D0A-B8AE-89BE-8773-2F795BCF44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1F3157-E432-AC43-609F-E7B02D02CF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958D3D0F-2B58-81ED-2CDB-AC77B6ECACB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884050" y="1352149"/>
            <a:ext cx="2789676" cy="376782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en-US" sz="1500" b="1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AAB35AA-60F9-2176-9533-2E763895C70B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7888647" y="1815479"/>
            <a:ext cx="2789676" cy="4179542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9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94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BD6251F9-42C4-1E10-E739-3E3252A9278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765080" y="1353659"/>
            <a:ext cx="2789676" cy="3810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en-US" sz="1500" b="1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AA96920-B365-04F6-59EF-6D3880C239EA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763947" y="1815479"/>
            <a:ext cx="2789676" cy="4179542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9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94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96650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L - Basic - Four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D5A4358-0CCB-5AA7-1387-8126D79E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97ADA-236E-B552-1B7C-4975C39AE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62000"/>
            <a:ext cx="9906000" cy="381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3EF29EC-AD82-19FC-EC84-CAA1A7AF6E8B}"/>
              </a:ext>
            </a:extLst>
          </p:cNvPr>
          <p:cNvSpPr>
            <a:spLocks noGrp="1"/>
          </p:cNvSpPr>
          <p:nvPr>
            <p:ph type="subTitle" idx="18" hasCustomPrompt="1"/>
          </p:nvPr>
        </p:nvSpPr>
        <p:spPr>
          <a:xfrm>
            <a:off x="762001" y="1353660"/>
            <a:ext cx="2034540" cy="381000"/>
          </a:xfr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D221F541-4179-2F31-4508-3F83B344165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80485" y="1357878"/>
            <a:ext cx="2034540" cy="376782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en-US" sz="1500" b="1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F9F18EB-4A97-B4DB-BFA5-4EA9264FA9B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8970" y="1353660"/>
            <a:ext cx="2049516" cy="376782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en-US" sz="1500" b="1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014E91B1-DB00-A86C-F413-B25B5B7E413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617454" y="1353660"/>
            <a:ext cx="2049516" cy="376782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en-US" sz="1500" b="1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B00F68-5E29-AA09-8312-F4B74BF97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1E52257-8737-5DAC-195F-097149564D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BF81B3B-8179-14BE-0F81-8D39F74CAE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7955B5-B5CD-A019-B392-E32CA21E1C2D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762001" y="1809750"/>
            <a:ext cx="2034540" cy="4191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9" indent="-114299" algn="l" defTabSz="914379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defRPr lang="en-US" sz="1167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4" indent="-114299" algn="l" defTabSz="914379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defRPr lang="en-US" sz="1167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5B9AF6-7197-6087-ECD2-724154A8C4BF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3377514" y="1809750"/>
            <a:ext cx="2034540" cy="4191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9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94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23368A4-9B17-F1D6-46AD-3D589BEE683B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5993028" y="1809750"/>
            <a:ext cx="2034540" cy="4191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9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94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3902F13-A850-4E42-948D-F4BEC0643B60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8615407" y="1809750"/>
            <a:ext cx="2034540" cy="4191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9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94" indent="-11429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8545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L - Split -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1FA5EA-AA4F-707D-E32B-0A37D6D5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8209FF-B619-F40E-B1A8-28F538E49CDE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762000" y="2077672"/>
            <a:ext cx="3810000" cy="4018328"/>
          </a:xfrm>
        </p:spPr>
        <p:txBody>
          <a:bodyPr lIns="0" tIns="0" rIns="0" bIns="0"/>
          <a:lstStyle>
            <a:lvl1pPr>
              <a:defRPr sz="1833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01E106D-6C10-4052-E867-DEBC25FFD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DC09A7D-31CF-D364-394E-9E4749FE35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9289B9D-BCA3-4030-B962-E53BADFE3B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509803-BABA-2B5D-23C8-353A29EEEAA4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953003" y="1199255"/>
            <a:ext cx="5714996" cy="4896745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C0BFA81-3C5F-3157-418B-40AB015432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55745" y="770237"/>
            <a:ext cx="5709121" cy="351598"/>
          </a:xfrm>
        </p:spPr>
        <p:txBody>
          <a:bodyPr/>
          <a:lstStyle>
            <a:lvl1pPr>
              <a:defRPr sz="1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CADB31-9F62-142F-00E6-5200857B8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99" y="762000"/>
            <a:ext cx="3810000" cy="1143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0381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L - Split -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1F83AA6-6530-70BA-4A05-A9A1D62D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E15EA-BE3D-855E-4BE9-34415716E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99" y="762000"/>
            <a:ext cx="3810000" cy="1143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E6A992-9B10-44EA-DD81-5A6DF6119D23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762000" y="2077672"/>
            <a:ext cx="3810000" cy="4018328"/>
          </a:xfrm>
        </p:spPr>
        <p:txBody>
          <a:bodyPr lIns="0" tIns="0" rIns="0" bIns="0"/>
          <a:lstStyle>
            <a:lvl1pPr>
              <a:defRPr sz="1833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0ECE8A9-596C-DF02-A4EB-D17E64FBA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E52C181D-7822-0C80-E488-9D4B97F4B9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4B2687A-8A84-F37C-83EC-D4509CEFD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F39B205-7376-EA02-5EC8-130F6EEFFCD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55744" y="770237"/>
            <a:ext cx="2664258" cy="351598"/>
          </a:xfrm>
        </p:spPr>
        <p:txBody>
          <a:bodyPr/>
          <a:lstStyle>
            <a:lvl1pPr>
              <a:defRPr sz="1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014C6C4-5381-4F67-A7D0-BC80E69B44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03741" y="770237"/>
            <a:ext cx="2664258" cy="351598"/>
          </a:xfrm>
        </p:spPr>
        <p:txBody>
          <a:bodyPr/>
          <a:lstStyle>
            <a:lvl1pPr>
              <a:defRPr sz="1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DF8A89-D999-B06C-A5F5-42F3608C72A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964548" y="1199255"/>
            <a:ext cx="2664258" cy="4896745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5B36AC-30D9-37A9-4CA8-825BE8788B12}"/>
              </a:ext>
            </a:extLst>
          </p:cNvPr>
          <p:cNvSpPr>
            <a:spLocks noGrp="1"/>
          </p:cNvSpPr>
          <p:nvPr>
            <p:ph idx="36"/>
          </p:nvPr>
        </p:nvSpPr>
        <p:spPr>
          <a:xfrm>
            <a:off x="8012548" y="1199255"/>
            <a:ext cx="2664258" cy="4896745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9984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L - Stat Call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9C8450-13D5-BC01-4894-46F07ED7D7D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3649" y="3365502"/>
            <a:ext cx="3046352" cy="1521848"/>
          </a:xfrm>
        </p:spPr>
        <p:txBody>
          <a:bodyPr lIns="0" tIns="0" rIns="0" bIns="0"/>
          <a:lstStyle>
            <a:lvl1pPr marL="0" marR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9" indent="0">
              <a:buNone/>
              <a:defRPr>
                <a:solidFill>
                  <a:schemeClr val="bg1"/>
                </a:solidFill>
              </a:defRPr>
            </a:lvl3pPr>
            <a:lvl4pPr marL="1371569" indent="0">
              <a:buNone/>
              <a:defRPr>
                <a:solidFill>
                  <a:schemeClr val="bg1"/>
                </a:solidFill>
              </a:defRPr>
            </a:lvl4pPr>
            <a:lvl5pPr marL="182875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brief stat description goes here. brief stat description goes here. brief stat description goes here.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03ADE4B-DE65-CCE7-9F3F-E20E48E578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1" y="1843654"/>
            <a:ext cx="3046678" cy="1521848"/>
          </a:xfrm>
        </p:spPr>
        <p:txBody>
          <a:bodyPr anchor="b">
            <a:noAutofit/>
          </a:bodyPr>
          <a:lstStyle>
            <a:lvl1pPr marL="0" indent="0" algn="l">
              <a:buNone/>
              <a:defRPr sz="10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C35260D-2592-E480-8973-6AB3DEF5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804379-EA33-1F98-9A52-452F8BAC7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5334000" cy="1143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F2097ED-0CE7-84E9-E4F0-BCFD4F0865B1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762000" y="1973650"/>
            <a:ext cx="5332678" cy="381000"/>
          </a:xfrm>
        </p:spPr>
        <p:txBody>
          <a:bodyPr lIns="0" tIns="0" rIns="0" bIns="0"/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0F657EB-F74A-3591-2F74-2C615EC9B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57E6D26-5450-08B3-3041-24A49A4A0A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CE2C701-81E3-DBB9-1A63-FA4F1C78E0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58B644-F893-CB73-A1BD-A88BA4C78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424468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276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L - Stat Call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9C8450-13D5-BC01-4894-46F07ED7D7D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3649" y="3365502"/>
            <a:ext cx="3046352" cy="1521848"/>
          </a:xfrm>
        </p:spPr>
        <p:txBody>
          <a:bodyPr lIns="0" tIns="0" rIns="0" bIns="0"/>
          <a:lstStyle>
            <a:lvl1pPr marL="0" marR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9" indent="0">
              <a:buNone/>
              <a:defRPr>
                <a:solidFill>
                  <a:schemeClr val="bg1"/>
                </a:solidFill>
              </a:defRPr>
            </a:lvl3pPr>
            <a:lvl4pPr marL="1371569" indent="0">
              <a:buNone/>
              <a:defRPr>
                <a:solidFill>
                  <a:schemeClr val="bg1"/>
                </a:solidFill>
              </a:defRPr>
            </a:lvl4pPr>
            <a:lvl5pPr marL="182875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brief stat description goes here. brief stat description goes here. brief stat description goes here.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5F5F2C-3DF4-D72D-B202-1DB2A8149B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1" y="1843654"/>
            <a:ext cx="3046678" cy="1521848"/>
          </a:xfrm>
        </p:spPr>
        <p:txBody>
          <a:bodyPr anchor="b">
            <a:noAutofit/>
          </a:bodyPr>
          <a:lstStyle>
            <a:lvl1pPr marL="0" indent="0" algn="l">
              <a:buNone/>
              <a:defRPr sz="10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A1868D3D-B4F2-E64F-1698-426CE748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51283D-244F-D56E-962F-38EADF359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5334000" cy="1143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9A725B-1806-812E-2D2E-D3876EB9B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2708BF88-38ED-7AD9-1945-CF21058E6C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CCC60DF4-3A19-0D23-5B4A-22DFB2C2B5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921572-421E-5A9C-E10C-209847A7941B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762000" y="1973650"/>
            <a:ext cx="5332678" cy="381000"/>
          </a:xfrm>
        </p:spPr>
        <p:txBody>
          <a:bodyPr lIns="0" tIns="0" rIns="0" bIns="0"/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07BA99-7055-9008-7167-2F505F6DE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424468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5409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L - Stat Call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9C8450-13D5-BC01-4894-46F07ED7D7D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3649" y="3365502"/>
            <a:ext cx="3046352" cy="1521848"/>
          </a:xfrm>
        </p:spPr>
        <p:txBody>
          <a:bodyPr lIns="0" tIns="0" rIns="0" bIns="0"/>
          <a:lstStyle>
            <a:lvl1pPr marL="0" marR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9" indent="0">
              <a:buNone/>
              <a:defRPr>
                <a:solidFill>
                  <a:schemeClr val="bg1"/>
                </a:solidFill>
              </a:defRPr>
            </a:lvl3pPr>
            <a:lvl4pPr marL="1371569" indent="0">
              <a:buNone/>
              <a:defRPr>
                <a:solidFill>
                  <a:schemeClr val="bg1"/>
                </a:solidFill>
              </a:defRPr>
            </a:lvl4pPr>
            <a:lvl5pPr marL="182875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brief stat description goes here. brief stat description goes here. brief stat description goes here.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5F5F2C-3DF4-D72D-B202-1DB2A8149B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1" y="1843654"/>
            <a:ext cx="3046678" cy="1521848"/>
          </a:xfrm>
        </p:spPr>
        <p:txBody>
          <a:bodyPr anchor="b">
            <a:noAutofit/>
          </a:bodyPr>
          <a:lstStyle>
            <a:lvl1pPr marL="0" indent="0" algn="l">
              <a:buNone/>
              <a:defRPr sz="10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A1868D3D-B4F2-E64F-1698-426CE748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51283D-244F-D56E-962F-38EADF359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5334000" cy="1143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94EA97-E080-9357-348A-E06F24EC9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9E46DF30-8CF0-4D45-775D-46E51F1BA2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583C89B-2EF2-85D9-4116-2166696D9A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E11F08-3FEC-29A4-79C6-B917C75477AF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762000" y="1973650"/>
            <a:ext cx="5332678" cy="381000"/>
          </a:xfrm>
        </p:spPr>
        <p:txBody>
          <a:bodyPr lIns="0" tIns="0" rIns="0" bIns="0"/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BB9948-DDC4-9B79-E21B-5B9A1803A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424468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606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Title Slide -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F7EFB-8719-3DB4-33F4-EBA2F7398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75" y="0"/>
            <a:ext cx="8356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2000" y="1336625"/>
            <a:ext cx="5946098" cy="1905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53AE7F7-C6C3-58B7-13BF-CCB59662CB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9166" y="0"/>
            <a:ext cx="5312834" cy="6516688"/>
          </a:xfrm>
          <a:custGeom>
            <a:avLst/>
            <a:gdLst>
              <a:gd name="connsiteX0" fmla="*/ 0 w 6400800"/>
              <a:gd name="connsiteY0" fmla="*/ 0 h 7772400"/>
              <a:gd name="connsiteX1" fmla="*/ 6400800 w 6400800"/>
              <a:gd name="connsiteY1" fmla="*/ 0 h 7772400"/>
              <a:gd name="connsiteX2" fmla="*/ 6400800 w 6400800"/>
              <a:gd name="connsiteY2" fmla="*/ 7772400 h 7772400"/>
              <a:gd name="connsiteX3" fmla="*/ 205283 w 6400800"/>
              <a:gd name="connsiteY3" fmla="*/ 7772400 h 7772400"/>
              <a:gd name="connsiteX4" fmla="*/ 1634338 w 6400800"/>
              <a:gd name="connsiteY4" fmla="*/ 4590136 h 7772400"/>
              <a:gd name="connsiteX5" fmla="*/ 1634338 w 6400800"/>
              <a:gd name="connsiteY5" fmla="*/ 3639464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0" h="7772400">
                <a:moveTo>
                  <a:pt x="0" y="0"/>
                </a:moveTo>
                <a:lnTo>
                  <a:pt x="6400800" y="0"/>
                </a:lnTo>
                <a:lnTo>
                  <a:pt x="6400800" y="7772400"/>
                </a:lnTo>
                <a:lnTo>
                  <a:pt x="205283" y="7772400"/>
                </a:lnTo>
                <a:lnTo>
                  <a:pt x="1634338" y="4590136"/>
                </a:lnTo>
                <a:cubicBezTo>
                  <a:pt x="1770050" y="4287774"/>
                  <a:pt x="1770050" y="3941826"/>
                  <a:pt x="1634338" y="363946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000"/>
            </a:lvl1pPr>
          </a:lstStyle>
          <a:p>
            <a:r>
              <a:rPr lang="en-US" sz="150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CCED73A-4F76-6CC4-9822-F0F0D6744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999" y="762000"/>
            <a:ext cx="3810000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 XX,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15949-A110-D660-13E8-4F367DC67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3429000"/>
            <a:ext cx="5334000" cy="762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4E4EDC2A-9A18-D093-EDC0-D34257306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445558"/>
            <a:ext cx="3047998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>
                <a:solidFill>
                  <a:schemeClr val="tx1"/>
                </a:solidFill>
              </a:defRPr>
            </a:lvl1pPr>
            <a:lvl2pPr marL="457189" indent="0">
              <a:buNone/>
              <a:defRPr sz="1167">
                <a:solidFill>
                  <a:schemeClr val="tx1"/>
                </a:solidFill>
              </a:defRPr>
            </a:lvl2pPr>
            <a:lvl3pPr marL="914379" indent="0">
              <a:buNone/>
              <a:defRPr sz="1167">
                <a:solidFill>
                  <a:schemeClr val="tx1"/>
                </a:solidFill>
              </a:defRPr>
            </a:lvl3pPr>
            <a:lvl4pPr marL="1371569" indent="0">
              <a:buNone/>
              <a:defRPr sz="1167">
                <a:solidFill>
                  <a:schemeClr val="tx1"/>
                </a:solidFill>
              </a:defRPr>
            </a:lvl4pPr>
            <a:lvl5pPr marL="1828759" indent="0">
              <a:buNone/>
              <a:defRPr sz="11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D0A6ECB-4073-945E-4581-25BBF8CCF5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223308"/>
            <a:ext cx="3048000" cy="190500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167" b="1" i="0" cap="all" spc="167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167" b="1" i="0">
                <a:latin typeface="Montserrat" pitchFamily="2" charset="77"/>
              </a:defRPr>
            </a:lvl2pPr>
            <a:lvl3pPr marL="914379" indent="0">
              <a:buNone/>
              <a:defRPr sz="1167" b="1" i="0">
                <a:latin typeface="Montserrat" pitchFamily="2" charset="77"/>
              </a:defRPr>
            </a:lvl3pPr>
            <a:lvl4pPr marL="1371569" indent="0">
              <a:buNone/>
              <a:defRPr sz="1167" b="1" i="0">
                <a:latin typeface="Montserrat" pitchFamily="2" charset="77"/>
              </a:defRPr>
            </a:lvl4pPr>
            <a:lvl5pPr marL="1828759" indent="0">
              <a:buNone/>
              <a:defRPr sz="1167" b="1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FIRSTNAME LASTNAME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D30400-7750-15FA-2617-7F2847321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274735"/>
            <a:ext cx="12192000" cy="1583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01F242-7317-561E-5A27-BEB6D6345810}"/>
              </a:ext>
            </a:extLst>
          </p:cNvPr>
          <p:cNvSpPr txBox="1"/>
          <p:nvPr/>
        </p:nvSpPr>
        <p:spPr>
          <a:xfrm>
            <a:off x="10241281" y="6617749"/>
            <a:ext cx="1841851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380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>
                <a:solidFill>
                  <a:srgbClr val="99A8B2"/>
                </a:solidFill>
                <a:effectLst/>
                <a:latin typeface="+mn-lt"/>
              </a:rPr>
              <a:t>© 2024 ALTERYX, INC. All rights reserved.</a:t>
            </a:r>
            <a:endParaRPr lang="en-US" sz="750">
              <a:solidFill>
                <a:srgbClr val="99A8B2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C1C3CE5-9C21-4CC0-4A4E-1229AA8E0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61999" y="6095695"/>
            <a:ext cx="2746880" cy="2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73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L - Sideba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C35260D-2592-E480-8973-6AB3DEF5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FE5402-9BA8-7990-308A-85D2F0621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5334000" cy="1143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254C6-E7AB-DF28-3342-AD24E378AD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030877" y="1524043"/>
            <a:ext cx="3809187" cy="3809914"/>
          </a:xfrm>
          <a:noFill/>
          <a:effectLst>
            <a:outerShdw blurRad="1016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500"/>
            </a:lvl1pPr>
          </a:lstStyle>
          <a:p>
            <a:r>
              <a:rPr lang="en-US"/>
              <a:t>Click to add image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9E504C-65CA-452B-3454-48CF27F18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D808338-E2B8-805E-4AB9-B5F12DFB4E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EA209EF4-7B7C-44F8-31DB-7B0898D59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16F4BAC-2567-F40F-CA78-0993865D585F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762000" y="1973650"/>
            <a:ext cx="5332678" cy="381000"/>
          </a:xfrm>
        </p:spPr>
        <p:txBody>
          <a:bodyPr lIns="0" tIns="0" rIns="0" bIns="0"/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5763CB-13BF-80F9-50EC-3D9A805BD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424468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7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L - Sideba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85DE5439-657A-863E-168D-73988806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AC5F50-DF10-7E73-4BE2-E84A00689F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5334000" cy="1143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A33AD83-58E3-1F36-566D-58FD1E18AA8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30877" y="1524043"/>
            <a:ext cx="3809187" cy="3809914"/>
          </a:xfrm>
          <a:noFill/>
          <a:effectLst>
            <a:outerShdw blurRad="1016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500"/>
            </a:lvl1pPr>
          </a:lstStyle>
          <a:p>
            <a:r>
              <a:rPr lang="en-US"/>
              <a:t>Click to add image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92B3BC6-CFEA-E928-EB7A-B7E13819E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9F5FD0D4-2BAA-E449-E479-7383D6D5D31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F79DFA1-59D8-9210-CD8F-EBEC965E9C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0520658-8F28-AC21-339F-E26F1F905441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762000" y="1973650"/>
            <a:ext cx="5332678" cy="381000"/>
          </a:xfrm>
        </p:spPr>
        <p:txBody>
          <a:bodyPr lIns="0" tIns="0" rIns="0" bIns="0"/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17DC2A1-F3E5-2FA6-0BA6-51741485F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424468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7713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L - Sideba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85DE5439-657A-863E-168D-73988806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AC5F50-DF10-7E73-4BE2-E84A00689F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5334000" cy="1143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A33AD83-58E3-1F36-566D-58FD1E18AA8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30877" y="1524043"/>
            <a:ext cx="3809187" cy="3809914"/>
          </a:xfrm>
          <a:noFill/>
          <a:effectLst>
            <a:outerShdw blurRad="1016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500"/>
            </a:lvl1pPr>
          </a:lstStyle>
          <a:p>
            <a:r>
              <a:rPr lang="en-US"/>
              <a:t>Click to add image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84E0BD-A35E-E45B-4106-CBFB9CBF1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7B2A7559-BDFD-2BE3-7C0D-8A053A0A76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6A76B9F-1E33-82C9-A49F-40D4A20ACA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9767C80-7DD7-7DE2-E5CE-78877AB67C64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762000" y="1973650"/>
            <a:ext cx="5332678" cy="381000"/>
          </a:xfrm>
        </p:spPr>
        <p:txBody>
          <a:bodyPr lIns="0" tIns="0" rIns="0" bIns="0"/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9FA54A3-10D5-BAF0-921F-6EE4B9B0A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424468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4685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L - Content +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E59BC97-84A5-AD68-EAF5-92B4AB179C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2697" y="1"/>
            <a:ext cx="5339304" cy="6797358"/>
          </a:xfrm>
          <a:custGeom>
            <a:avLst/>
            <a:gdLst>
              <a:gd name="connsiteX0" fmla="*/ 1737853 w 6407165"/>
              <a:gd name="connsiteY0" fmla="*/ 0 h 8156830"/>
              <a:gd name="connsiteX1" fmla="*/ 6407165 w 6407165"/>
              <a:gd name="connsiteY1" fmla="*/ 0 h 8156830"/>
              <a:gd name="connsiteX2" fmla="*/ 6407165 w 6407165"/>
              <a:gd name="connsiteY2" fmla="*/ 8156830 h 8156830"/>
              <a:gd name="connsiteX3" fmla="*/ 1703834 w 6407165"/>
              <a:gd name="connsiteY3" fmla="*/ 8156830 h 8156830"/>
              <a:gd name="connsiteX4" fmla="*/ 101886 w 6407165"/>
              <a:gd name="connsiteY4" fmla="*/ 4591852 h 8156830"/>
              <a:gd name="connsiteX5" fmla="*/ 101886 w 6407165"/>
              <a:gd name="connsiteY5" fmla="*/ 3640825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7165" h="8156830">
                <a:moveTo>
                  <a:pt x="1737853" y="0"/>
                </a:moveTo>
                <a:lnTo>
                  <a:pt x="6407165" y="0"/>
                </a:lnTo>
                <a:lnTo>
                  <a:pt x="6407165" y="8156830"/>
                </a:lnTo>
                <a:lnTo>
                  <a:pt x="1703834" y="8156830"/>
                </a:lnTo>
                <a:lnTo>
                  <a:pt x="101886" y="4591852"/>
                </a:lnTo>
                <a:cubicBezTo>
                  <a:pt x="-33962" y="4289377"/>
                  <a:pt x="-33962" y="3943300"/>
                  <a:pt x="101886" y="364082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332"/>
            </a:lvl1pPr>
          </a:lstStyle>
          <a:p>
            <a:r>
              <a:rPr lang="en-US" sz="1500"/>
              <a:t>Click to add photo</a:t>
            </a:r>
          </a:p>
          <a:p>
            <a:endParaRPr lang="en-US" sz="1500"/>
          </a:p>
          <a:p>
            <a:endParaRPr lang="en-US" sz="200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9590DA5-5ED8-8659-2DB2-76401FF3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5926B1-B6A5-B037-8486-218AB31FE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6F2DB1AD-3816-DDAA-D5F9-69C55B376B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EF70AAED-BF14-76B6-2711-F64F65B960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0B1A96-88B1-7458-5270-728BB24E0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5334000" cy="1143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A4E3954-CD28-DE97-13DE-84FDEF648102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762000" y="1973650"/>
            <a:ext cx="5332678" cy="381000"/>
          </a:xfrm>
        </p:spPr>
        <p:txBody>
          <a:bodyPr lIns="0" tIns="0" rIns="0" bIns="0"/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A2D5A-01A2-57F3-D69D-E8B5B1306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424468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91289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L - Content +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D7C56A72-28FF-EC46-8F76-650ADE5C0F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2680" y="1"/>
            <a:ext cx="5339321" cy="6797358"/>
          </a:xfrm>
          <a:custGeom>
            <a:avLst/>
            <a:gdLst>
              <a:gd name="connsiteX0" fmla="*/ 0 w 6407184"/>
              <a:gd name="connsiteY0" fmla="*/ 0 h 8156830"/>
              <a:gd name="connsiteX1" fmla="*/ 6407184 w 6407184"/>
              <a:gd name="connsiteY1" fmla="*/ 0 h 8156830"/>
              <a:gd name="connsiteX2" fmla="*/ 6407184 w 6407184"/>
              <a:gd name="connsiteY2" fmla="*/ 8156830 h 8156830"/>
              <a:gd name="connsiteX3" fmla="*/ 34095 w 6407184"/>
              <a:gd name="connsiteY3" fmla="*/ 8156830 h 8156830"/>
              <a:gd name="connsiteX4" fmla="*/ 1635968 w 6407184"/>
              <a:gd name="connsiteY4" fmla="*/ 4591852 h 8156830"/>
              <a:gd name="connsiteX5" fmla="*/ 1635968 w 6407184"/>
              <a:gd name="connsiteY5" fmla="*/ 3640825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7184" h="8156830">
                <a:moveTo>
                  <a:pt x="0" y="0"/>
                </a:moveTo>
                <a:lnTo>
                  <a:pt x="6407184" y="0"/>
                </a:lnTo>
                <a:lnTo>
                  <a:pt x="6407184" y="8156830"/>
                </a:lnTo>
                <a:lnTo>
                  <a:pt x="34095" y="8156830"/>
                </a:lnTo>
                <a:lnTo>
                  <a:pt x="1635968" y="4591852"/>
                </a:lnTo>
                <a:cubicBezTo>
                  <a:pt x="1771815" y="4289377"/>
                  <a:pt x="1771815" y="3943300"/>
                  <a:pt x="1635968" y="364082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500"/>
            </a:lvl1pPr>
          </a:lstStyle>
          <a:p>
            <a:r>
              <a:rPr lang="en-US" sz="1500"/>
              <a:t>Click to add photo</a:t>
            </a:r>
          </a:p>
          <a:p>
            <a:endParaRPr lang="en-US" sz="1500"/>
          </a:p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19C8A0-360C-BF04-441F-5FB5060C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01E77B-3E85-F988-A2B3-243881DE2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00F012D-BFE9-4138-E7BE-AF9144943D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66B6C93-D64F-3094-AF57-BA5635AC5B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FBF4A1-31CF-E455-A760-68D02BF0D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5334000" cy="1143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70088A7-A010-9486-0B73-37093386088D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762000" y="1973650"/>
            <a:ext cx="5332678" cy="381000"/>
          </a:xfrm>
        </p:spPr>
        <p:txBody>
          <a:bodyPr lIns="0" tIns="0" rIns="0" bIns="0"/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EEA3B-8C7B-D9C6-15C7-BD5F74BC3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424468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3053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L - Content +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68D8CAC2-1D1D-FEE9-B891-61EDF583A5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15441" y="1"/>
            <a:ext cx="4576561" cy="6797358"/>
          </a:xfrm>
          <a:custGeom>
            <a:avLst/>
            <a:gdLst>
              <a:gd name="connsiteX0" fmla="*/ 3966353 w 5491873"/>
              <a:gd name="connsiteY0" fmla="*/ 0 h 8156830"/>
              <a:gd name="connsiteX1" fmla="*/ 5491873 w 5491873"/>
              <a:gd name="connsiteY1" fmla="*/ 0 h 8156830"/>
              <a:gd name="connsiteX2" fmla="*/ 5491873 w 5491873"/>
              <a:gd name="connsiteY2" fmla="*/ 8156830 h 8156830"/>
              <a:gd name="connsiteX3" fmla="*/ 0 w 5491873"/>
              <a:gd name="connsiteY3" fmla="*/ 8156830 h 8156830"/>
              <a:gd name="connsiteX4" fmla="*/ 0 w 5491873"/>
              <a:gd name="connsiteY4" fmla="*/ 3201597 h 8156830"/>
              <a:gd name="connsiteX5" fmla="*/ 366125 w 5491873"/>
              <a:gd name="connsiteY5" fmla="*/ 2469803 h 8156830"/>
              <a:gd name="connsiteX6" fmla="*/ 3417166 w 5491873"/>
              <a:gd name="connsiteY6" fmla="*/ 182948 h 8156830"/>
              <a:gd name="connsiteX7" fmla="*/ 3966353 w 5491873"/>
              <a:gd name="connsiteY7" fmla="*/ 0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1873" h="8156830">
                <a:moveTo>
                  <a:pt x="3966353" y="0"/>
                </a:moveTo>
                <a:lnTo>
                  <a:pt x="5491873" y="0"/>
                </a:lnTo>
                <a:lnTo>
                  <a:pt x="5491873" y="8156830"/>
                </a:lnTo>
                <a:lnTo>
                  <a:pt x="0" y="8156830"/>
                </a:lnTo>
                <a:lnTo>
                  <a:pt x="0" y="3201597"/>
                </a:lnTo>
                <a:cubicBezTo>
                  <a:pt x="0" y="2913682"/>
                  <a:pt x="135619" y="2642537"/>
                  <a:pt x="366125" y="2469803"/>
                </a:cubicBezTo>
                <a:lnTo>
                  <a:pt x="3417166" y="182948"/>
                </a:lnTo>
                <a:cubicBezTo>
                  <a:pt x="3575591" y="64184"/>
                  <a:pt x="3768340" y="0"/>
                  <a:pt x="396635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500"/>
            </a:lvl1pPr>
          </a:lstStyle>
          <a:p>
            <a:r>
              <a:rPr lang="en-US"/>
              <a:t>Click to add photo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316D661-0E15-F3E8-0D76-3EC7FF7B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635EEC-27A0-C3A6-149E-8B7FDB90F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DDEA99D-655D-A64D-FD2D-208DCD3B58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C555B666-15DA-0FB5-DA41-497D23BB63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18A8CF-9308-3350-AD72-62EF73EDC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5334000" cy="1143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06365A6-9607-5110-D76F-8A16C664F9D3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762000" y="1973650"/>
            <a:ext cx="5332678" cy="381000"/>
          </a:xfrm>
        </p:spPr>
        <p:txBody>
          <a:bodyPr lIns="0" tIns="0" rIns="0" bIns="0"/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9DBB-51A3-AF1A-01D2-3A21196F3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424468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7525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L - Impac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DCF78D-091E-AA61-C22F-93A9E33A7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04999" y="3280318"/>
            <a:ext cx="8382000" cy="190500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2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2pPr>
            <a:lvl3pPr marL="91437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3pPr>
            <a:lvl4pPr marL="137156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4pPr>
            <a:lvl5pPr marL="182875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Use this layout when featuring a large callout or relevant statistic that needs additional emphasis.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3B1F68-4D25-E9BA-611D-1F2BE1B19E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5725" y="5822296"/>
            <a:ext cx="3810000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333" b="1" i="0" cap="all" spc="167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—SOURCE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645041-41CD-AE4F-A869-D32C7DD5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01650F8-056E-AFB1-DE57-5C92EBB9B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661" y="1609614"/>
            <a:ext cx="3046678" cy="1521848"/>
          </a:xfrm>
        </p:spPr>
        <p:txBody>
          <a:bodyPr anchor="b">
            <a:noAutofit/>
          </a:bodyPr>
          <a:lstStyle>
            <a:lvl1pPr marL="0" indent="0" algn="ctr">
              <a:buNone/>
              <a:defRPr sz="10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193773-C91B-C42C-CE27-411751652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8E74E-D348-09AC-40E3-4A07F06C79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47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L - Impac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DCF78D-091E-AA61-C22F-93A9E33A7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04999" y="3280318"/>
            <a:ext cx="8382000" cy="190500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2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2pPr>
            <a:lvl3pPr marL="91437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3pPr>
            <a:lvl4pPr marL="137156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4pPr>
            <a:lvl5pPr marL="182875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Use this layout when featuring a large callout or relevant statistic that needs additional emphasis.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3B1F68-4D25-E9BA-611D-1F2BE1B19E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99" y="5822296"/>
            <a:ext cx="3810000" cy="19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333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—SOURCE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645041-41CD-AE4F-A869-D32C7DD5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01650F8-056E-AFB1-DE57-5C92EBB9B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661" y="1609614"/>
            <a:ext cx="3046678" cy="1521848"/>
          </a:xfrm>
        </p:spPr>
        <p:txBody>
          <a:bodyPr anchor="b">
            <a:noAutofit/>
          </a:bodyPr>
          <a:lstStyle>
            <a:lvl1pPr marL="0" indent="0" algn="ctr">
              <a:buNone/>
              <a:defRPr sz="10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B5615B-DD38-E0AB-F743-ADACDE9F2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AE7E9F17-8397-237D-AAEB-8B2A7017A1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95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L - Impac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DCF78D-091E-AA61-C22F-93A9E33A7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04999" y="3280318"/>
            <a:ext cx="8382000" cy="190500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2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2pPr>
            <a:lvl3pPr marL="91437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3pPr>
            <a:lvl4pPr marL="137156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4pPr>
            <a:lvl5pPr marL="182875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Use this layout when featuring a large callout or relevant statistic that needs additional emphasis.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645041-41CD-AE4F-A869-D32C7DD5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01650F8-056E-AFB1-DE57-5C92EBB9B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661" y="1609614"/>
            <a:ext cx="3046678" cy="1521848"/>
          </a:xfrm>
        </p:spPr>
        <p:txBody>
          <a:bodyPr anchor="b">
            <a:noAutofit/>
          </a:bodyPr>
          <a:lstStyle>
            <a:lvl1pPr marL="0" indent="0" algn="ctr">
              <a:buNone/>
              <a:defRPr sz="10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B5615B-DD38-E0AB-F743-ADACDE9F2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AE7E9F17-8397-237D-AAEB-8B2A7017A1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0E3A01F9-E342-BD33-A396-42B46944F0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99" y="5822296"/>
            <a:ext cx="3810000" cy="19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333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—SOURCE</a:t>
            </a:r>
          </a:p>
        </p:txBody>
      </p:sp>
    </p:spTree>
    <p:extLst>
      <p:ext uri="{BB962C8B-B14F-4D97-AF65-F5344CB8AC3E}">
        <p14:creationId xmlns:p14="http://schemas.microsoft.com/office/powerpoint/2010/main" val="1894909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L - Quote / Call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DCF78D-091E-AA61-C22F-93A9E33A7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07922" y="1524000"/>
            <a:ext cx="8382000" cy="1905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2pPr>
            <a:lvl3pPr marL="91437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3pPr>
            <a:lvl4pPr marL="137156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4pPr>
            <a:lvl5pPr marL="182875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Use this layout when featuring a large callout or relevant statistic that needs additional emphasis.”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447FE2-877B-3CC5-A2B7-D122459E43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524000"/>
            <a:ext cx="571500" cy="450056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3B1F68-4D25-E9BA-611D-1F2BE1B19E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7920" y="3722149"/>
            <a:ext cx="3810000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333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ATTRIBUTION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645041-41CD-AE4F-A869-D32C7DD5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EC5E94-9EAC-A6D6-1734-42B555098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C694782-7C01-258B-7E8B-F0A8E403426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3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L - Title Slide - Customer">
    <p:bg>
      <p:bgPr>
        <a:gradFill>
          <a:gsLst>
            <a:gs pos="30000">
              <a:srgbClr val="001421"/>
            </a:gs>
            <a:gs pos="100000">
              <a:srgbClr val="00263E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C5E01-35B0-4125-2BBF-D1CD056F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2001" y="1336625"/>
            <a:ext cx="5334000" cy="1905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B386FDC-41C0-39F2-3E35-604DAB4B5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999" y="762000"/>
            <a:ext cx="3810000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1" i="0" cap="all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 XX, 2024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B18EFA5-82C1-1F4D-6FD5-D17B230D4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3429000"/>
            <a:ext cx="5334000" cy="762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D001EBAA-86AF-5CA5-AD97-EE12F5915F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445558"/>
            <a:ext cx="3047998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>
                <a:solidFill>
                  <a:schemeClr val="tx1"/>
                </a:solidFill>
              </a:defRPr>
            </a:lvl1pPr>
            <a:lvl2pPr marL="457189" indent="0">
              <a:buNone/>
              <a:defRPr sz="1167">
                <a:solidFill>
                  <a:schemeClr val="tx1"/>
                </a:solidFill>
              </a:defRPr>
            </a:lvl2pPr>
            <a:lvl3pPr marL="914379" indent="0">
              <a:buNone/>
              <a:defRPr sz="1167">
                <a:solidFill>
                  <a:schemeClr val="tx1"/>
                </a:solidFill>
              </a:defRPr>
            </a:lvl3pPr>
            <a:lvl4pPr marL="1371569" indent="0">
              <a:buNone/>
              <a:defRPr sz="1167">
                <a:solidFill>
                  <a:schemeClr val="tx1"/>
                </a:solidFill>
              </a:defRPr>
            </a:lvl4pPr>
            <a:lvl5pPr marL="1828759" indent="0">
              <a:buNone/>
              <a:defRPr sz="11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0038B672-771A-701B-6934-9E7AB0BF0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223308"/>
            <a:ext cx="3048000" cy="190500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167" b="1" i="0" cap="all" spc="167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167" b="1" i="0">
                <a:latin typeface="Montserrat" pitchFamily="2" charset="77"/>
              </a:defRPr>
            </a:lvl2pPr>
            <a:lvl3pPr marL="914379" indent="0">
              <a:buNone/>
              <a:defRPr sz="1167" b="1" i="0">
                <a:latin typeface="Montserrat" pitchFamily="2" charset="77"/>
              </a:defRPr>
            </a:lvl3pPr>
            <a:lvl4pPr marL="1371569" indent="0">
              <a:buNone/>
              <a:defRPr sz="1167" b="1" i="0">
                <a:latin typeface="Montserrat" pitchFamily="2" charset="77"/>
              </a:defRPr>
            </a:lvl4pPr>
            <a:lvl5pPr marL="1828759" indent="0">
              <a:buNone/>
              <a:defRPr sz="1167" b="1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FIRSTNAME LASTNAME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8191AB0-D891-7590-B9C5-2165588FA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664201"/>
            <a:ext cx="12192000" cy="1193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26CF6-C32A-F054-309E-48CE2C00FDC4}"/>
              </a:ext>
            </a:extLst>
          </p:cNvPr>
          <p:cNvSpPr txBox="1"/>
          <p:nvPr/>
        </p:nvSpPr>
        <p:spPr>
          <a:xfrm>
            <a:off x="10241281" y="6617749"/>
            <a:ext cx="1841851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380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© 2024 ALTERYX, INC. All rights reserved.</a:t>
            </a:r>
            <a:endParaRPr lang="en-US" sz="75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6098886-AB8A-2AB7-D704-2F7957C49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3" y="6095695"/>
            <a:ext cx="2746873" cy="2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725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L - Quote / Call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8F54EC6A-4B4E-357B-6C02-E6D084F5F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32A336-11B4-067D-E240-B9664385A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DCF78D-091E-AA61-C22F-93A9E33A7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99" y="2328247"/>
            <a:ext cx="6856352" cy="3048000"/>
          </a:xfrm>
        </p:spPr>
        <p:txBody>
          <a:bodyPr lIns="0" tIns="0" rIns="0" bIns="0">
            <a:noAutofit/>
          </a:bodyPr>
          <a:lstStyle>
            <a:lvl1pPr marL="137157" marR="0" indent="-380991" algn="l" defTabSz="91437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2pPr>
            <a:lvl3pPr marL="91437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3pPr>
            <a:lvl4pPr marL="137156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4pPr>
            <a:lvl5pPr marL="182875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5pPr>
          </a:lstStyle>
          <a:p>
            <a:pPr marL="0" marR="0" lvl="0" indent="-380991" algn="l" defTabSz="91437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Use this layout when featuring a customer quote and photo. This template requires the customer’s name and the ‘Solving for…’ line.”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C66FA6-A35F-A1AE-991A-1058890BEA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323" y="2286000"/>
            <a:ext cx="2284677" cy="2284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customer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DA22FBC-43E6-3DFB-208B-CD9FF7DB6A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5143500"/>
            <a:ext cx="2286000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  <a:lvl2pPr marL="457189" indent="0">
              <a:buNone/>
              <a:defRPr sz="1167">
                <a:solidFill>
                  <a:schemeClr val="tx1"/>
                </a:solidFill>
              </a:defRPr>
            </a:lvl2pPr>
            <a:lvl3pPr marL="914379" indent="0">
              <a:buNone/>
              <a:defRPr sz="1167">
                <a:solidFill>
                  <a:schemeClr val="tx1"/>
                </a:solidFill>
              </a:defRPr>
            </a:lvl3pPr>
            <a:lvl4pPr marL="1371569" indent="0">
              <a:buNone/>
              <a:defRPr sz="1167">
                <a:solidFill>
                  <a:schemeClr val="tx1"/>
                </a:solidFill>
              </a:defRPr>
            </a:lvl4pPr>
            <a:lvl5pPr marL="1828759" indent="0">
              <a:buNone/>
              <a:defRPr sz="11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Solving for XXXX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8E5E434-B254-E5DD-EDA9-06B27CBED0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921250"/>
            <a:ext cx="2286000" cy="190500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167" b="1" i="0" cap="all" spc="167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167" b="1" i="0">
                <a:latin typeface="Montserrat" pitchFamily="2" charset="77"/>
              </a:defRPr>
            </a:lvl2pPr>
            <a:lvl3pPr marL="914379" indent="0">
              <a:buNone/>
              <a:defRPr sz="1167" b="1" i="0">
                <a:latin typeface="Montserrat" pitchFamily="2" charset="77"/>
              </a:defRPr>
            </a:lvl3pPr>
            <a:lvl4pPr marL="1371569" indent="0">
              <a:buNone/>
              <a:defRPr sz="1167" b="1" i="0">
                <a:latin typeface="Montserrat" pitchFamily="2" charset="77"/>
              </a:defRPr>
            </a:lvl4pPr>
            <a:lvl5pPr marL="1828759" indent="0">
              <a:buNone/>
              <a:defRPr sz="1167" b="1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FIRSTNAME X.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651851-D11A-2178-D92E-A3E6DDBF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E80B9-0A73-4693-A6B5-6A33137608C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713258"/>
            <a:ext cx="430163" cy="338753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FF9F5E7D-416E-62D1-2632-7301614FEF4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50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L - Quote / Callou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DCF78D-091E-AA61-C22F-93A9E33A7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5649" y="762000"/>
            <a:ext cx="9142352" cy="190500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2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2pPr>
            <a:lvl3pPr marL="91437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3pPr>
            <a:lvl4pPr marL="137156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4pPr>
            <a:lvl5pPr marL="182875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“Use this layout when featuring a customer quote </a:t>
            </a:r>
            <a:br>
              <a:rPr lang="en-US"/>
            </a:br>
            <a:r>
              <a:rPr lang="en-US"/>
              <a:t>and photo. This template requires the customer’s name </a:t>
            </a:r>
            <a:br>
              <a:rPr lang="en-US"/>
            </a:br>
            <a:r>
              <a:rPr lang="en-US"/>
              <a:t>and the ‘Solving for…’ line.”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C66FA6-A35F-A1AE-991A-1058890BEA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53662" y="3811324"/>
            <a:ext cx="2284677" cy="2284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customer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DA22FBC-43E6-3DFB-208B-CD9FF7DB6A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2339" y="3281007"/>
            <a:ext cx="2286000" cy="19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167">
                <a:solidFill>
                  <a:schemeClr val="tx1"/>
                </a:solidFill>
              </a:defRPr>
            </a:lvl1pPr>
            <a:lvl2pPr marL="457189" indent="0">
              <a:buNone/>
              <a:defRPr sz="1167">
                <a:solidFill>
                  <a:schemeClr val="tx1"/>
                </a:solidFill>
              </a:defRPr>
            </a:lvl2pPr>
            <a:lvl3pPr marL="914379" indent="0">
              <a:buNone/>
              <a:defRPr sz="1167">
                <a:solidFill>
                  <a:schemeClr val="tx1"/>
                </a:solidFill>
              </a:defRPr>
            </a:lvl3pPr>
            <a:lvl4pPr marL="1371569" indent="0">
              <a:buNone/>
              <a:defRPr sz="1167">
                <a:solidFill>
                  <a:schemeClr val="tx1"/>
                </a:solidFill>
              </a:defRPr>
            </a:lvl4pPr>
            <a:lvl5pPr marL="1828759" indent="0">
              <a:buNone/>
              <a:defRPr sz="11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Solving for XXXX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60D29FD-6020-D7F5-FAF0-5274D2F0C4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2339" y="3035666"/>
            <a:ext cx="2286000" cy="190500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1167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167" b="1" i="0">
                <a:latin typeface="Montserrat" pitchFamily="2" charset="77"/>
              </a:defRPr>
            </a:lvl2pPr>
            <a:lvl3pPr marL="914379" indent="0">
              <a:buNone/>
              <a:defRPr sz="1167" b="1" i="0">
                <a:latin typeface="Montserrat" pitchFamily="2" charset="77"/>
              </a:defRPr>
            </a:lvl3pPr>
            <a:lvl4pPr marL="1371569" indent="0">
              <a:buNone/>
              <a:defRPr sz="1167" b="1" i="0">
                <a:latin typeface="Montserrat" pitchFamily="2" charset="77"/>
              </a:defRPr>
            </a:lvl4pPr>
            <a:lvl5pPr marL="1828759" indent="0">
              <a:buNone/>
              <a:defRPr sz="1167" b="1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FIRSTNAME X.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4435837-FD15-04DF-3E82-24192A0D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CB10CAC-AC1C-8EB3-9E69-099A69AE6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59EA28EB-51D5-1CA8-558A-53CB2712E10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688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L - Quote / Callou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DCF78D-091E-AA61-C22F-93A9E33A7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0" y="2273710"/>
            <a:ext cx="4570350" cy="2298290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2pPr>
            <a:lvl3pPr marL="91437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3pPr>
            <a:lvl4pPr marL="137156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4pPr>
            <a:lvl5pPr marL="1828759" indent="0">
              <a:lnSpc>
                <a:spcPct val="100000"/>
              </a:lnSpc>
              <a:buNone/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Use this layout when featuring a quote and large customer photo. This template uses the customer’s name and the ‘Solving for…’ line.”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DA22FBC-43E6-3DFB-208B-CD9FF7DB6A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1" y="5218546"/>
            <a:ext cx="2286000" cy="1905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167">
                <a:solidFill>
                  <a:schemeClr val="tx1"/>
                </a:solidFill>
              </a:defRPr>
            </a:lvl1pPr>
            <a:lvl2pPr marL="457189" indent="0">
              <a:buNone/>
              <a:defRPr sz="1167">
                <a:solidFill>
                  <a:schemeClr val="tx1"/>
                </a:solidFill>
              </a:defRPr>
            </a:lvl2pPr>
            <a:lvl3pPr marL="914379" indent="0">
              <a:buNone/>
              <a:defRPr sz="1167">
                <a:solidFill>
                  <a:schemeClr val="tx1"/>
                </a:solidFill>
              </a:defRPr>
            </a:lvl3pPr>
            <a:lvl4pPr marL="1371569" indent="0">
              <a:buNone/>
              <a:defRPr sz="1167">
                <a:solidFill>
                  <a:schemeClr val="tx1"/>
                </a:solidFill>
              </a:defRPr>
            </a:lvl4pPr>
            <a:lvl5pPr marL="1828759" indent="0">
              <a:buNone/>
              <a:defRPr sz="11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Solving for XXXX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B1259C-CC8B-9755-19F9-7A3B9211D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1" y="4984750"/>
            <a:ext cx="2286000" cy="1905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67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167" b="1" i="0">
                <a:latin typeface="Montserrat" pitchFamily="2" charset="77"/>
              </a:defRPr>
            </a:lvl2pPr>
            <a:lvl3pPr marL="914379" indent="0">
              <a:buNone/>
              <a:defRPr sz="1167" b="1" i="0">
                <a:latin typeface="Montserrat" pitchFamily="2" charset="77"/>
              </a:defRPr>
            </a:lvl3pPr>
            <a:lvl4pPr marL="1371569" indent="0">
              <a:buNone/>
              <a:defRPr sz="1167" b="1" i="0">
                <a:latin typeface="Montserrat" pitchFamily="2" charset="77"/>
              </a:defRPr>
            </a:lvl4pPr>
            <a:lvl5pPr marL="1828759" indent="0">
              <a:buNone/>
              <a:defRPr sz="1167" b="1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FIRSTNAME X.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72699B79-C0E5-6064-D398-F49D9837C9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5720701" cy="6796278"/>
          </a:xfrm>
          <a:custGeom>
            <a:avLst/>
            <a:gdLst>
              <a:gd name="connsiteX0" fmla="*/ 0 w 6864841"/>
              <a:gd name="connsiteY0" fmla="*/ 0 h 8155534"/>
              <a:gd name="connsiteX1" fmla="*/ 4842154 w 6864841"/>
              <a:gd name="connsiteY1" fmla="*/ 0 h 8155534"/>
              <a:gd name="connsiteX2" fmla="*/ 5182345 w 6864841"/>
              <a:gd name="connsiteY2" fmla="*/ 142014 h 8155534"/>
              <a:gd name="connsiteX3" fmla="*/ 6722892 w 6864841"/>
              <a:gd name="connsiteY3" fmla="*/ 1681601 h 8155534"/>
              <a:gd name="connsiteX4" fmla="*/ 6864841 w 6864841"/>
              <a:gd name="connsiteY4" fmla="*/ 2024171 h 8155534"/>
              <a:gd name="connsiteX5" fmla="*/ 6864841 w 6864841"/>
              <a:gd name="connsiteY5" fmla="*/ 8155534 h 8155534"/>
              <a:gd name="connsiteX6" fmla="*/ 1333686 w 6864841"/>
              <a:gd name="connsiteY6" fmla="*/ 8155534 h 8155534"/>
              <a:gd name="connsiteX7" fmla="*/ 1142767 w 6864841"/>
              <a:gd name="connsiteY7" fmla="*/ 7964733 h 8155534"/>
              <a:gd name="connsiteX8" fmla="*/ 951848 w 6864841"/>
              <a:gd name="connsiteY8" fmla="*/ 7773934 h 8155534"/>
              <a:gd name="connsiteX9" fmla="*/ 0 w 6864841"/>
              <a:gd name="connsiteY9" fmla="*/ 7773934 h 815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4841" h="8155534">
                <a:moveTo>
                  <a:pt x="0" y="0"/>
                </a:moveTo>
                <a:lnTo>
                  <a:pt x="4842154" y="0"/>
                </a:lnTo>
                <a:cubicBezTo>
                  <a:pt x="4969764" y="686"/>
                  <a:pt x="5092034" y="51759"/>
                  <a:pt x="5182345" y="142014"/>
                </a:cubicBezTo>
                <a:lnTo>
                  <a:pt x="6722892" y="1681601"/>
                </a:lnTo>
                <a:cubicBezTo>
                  <a:pt x="6813813" y="1772465"/>
                  <a:pt x="6864841" y="1895650"/>
                  <a:pt x="6864841" y="2024171"/>
                </a:cubicBezTo>
                <a:lnTo>
                  <a:pt x="6864841" y="8155534"/>
                </a:lnTo>
                <a:lnTo>
                  <a:pt x="1333686" y="8155534"/>
                </a:lnTo>
                <a:cubicBezTo>
                  <a:pt x="1228273" y="8155534"/>
                  <a:pt x="1142767" y="8070082"/>
                  <a:pt x="1142767" y="7964733"/>
                </a:cubicBezTo>
                <a:cubicBezTo>
                  <a:pt x="1142767" y="7859386"/>
                  <a:pt x="1057262" y="7773934"/>
                  <a:pt x="951848" y="7773934"/>
                </a:cubicBezTo>
                <a:lnTo>
                  <a:pt x="0" y="77739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500"/>
            </a:lvl1pPr>
          </a:lstStyle>
          <a:p>
            <a:r>
              <a:rPr lang="en-US" sz="1500"/>
              <a:t>Click to add photo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30184-EC76-DD45-D97B-385680124B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713258"/>
            <a:ext cx="430163" cy="3387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79D9EA2-0A33-7CB9-6830-A288393CA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4437290-B2DD-0D55-57DC-245175C88C9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31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L - Customer Success +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00E28613-2657-46DF-9728-B6F64E2E58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2680" y="1"/>
            <a:ext cx="5339321" cy="6797358"/>
          </a:xfrm>
          <a:custGeom>
            <a:avLst/>
            <a:gdLst>
              <a:gd name="connsiteX0" fmla="*/ 0 w 6407184"/>
              <a:gd name="connsiteY0" fmla="*/ 0 h 8156830"/>
              <a:gd name="connsiteX1" fmla="*/ 6407184 w 6407184"/>
              <a:gd name="connsiteY1" fmla="*/ 0 h 8156830"/>
              <a:gd name="connsiteX2" fmla="*/ 6407184 w 6407184"/>
              <a:gd name="connsiteY2" fmla="*/ 8156830 h 8156830"/>
              <a:gd name="connsiteX3" fmla="*/ 34095 w 6407184"/>
              <a:gd name="connsiteY3" fmla="*/ 8156830 h 8156830"/>
              <a:gd name="connsiteX4" fmla="*/ 1635968 w 6407184"/>
              <a:gd name="connsiteY4" fmla="*/ 4591852 h 8156830"/>
              <a:gd name="connsiteX5" fmla="*/ 1635968 w 6407184"/>
              <a:gd name="connsiteY5" fmla="*/ 3640825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7184" h="8156830">
                <a:moveTo>
                  <a:pt x="0" y="0"/>
                </a:moveTo>
                <a:lnTo>
                  <a:pt x="6407184" y="0"/>
                </a:lnTo>
                <a:lnTo>
                  <a:pt x="6407184" y="8156830"/>
                </a:lnTo>
                <a:lnTo>
                  <a:pt x="34095" y="8156830"/>
                </a:lnTo>
                <a:lnTo>
                  <a:pt x="1635968" y="4591852"/>
                </a:lnTo>
                <a:cubicBezTo>
                  <a:pt x="1771815" y="4289377"/>
                  <a:pt x="1771815" y="3943300"/>
                  <a:pt x="1635968" y="364082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500"/>
            </a:lvl1pPr>
          </a:lstStyle>
          <a:p>
            <a:r>
              <a:rPr lang="en-US" sz="1500"/>
              <a:t>Click to add photo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5334000" cy="762000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2E7BAD3-C759-FF06-AEF9-13286F4B3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1905000"/>
            <a:ext cx="5334000" cy="1905000"/>
          </a:xfrm>
        </p:spPr>
        <p:txBody>
          <a:bodyPr lIns="0" tIns="0" rIns="0" bIns="0"/>
          <a:lstStyle>
            <a:lvl1pPr>
              <a:lnSpc>
                <a:spcPct val="110000"/>
              </a:lnSpc>
              <a:defRPr sz="1500"/>
            </a:lvl1pPr>
            <a:lvl2pPr>
              <a:lnSpc>
                <a:spcPct val="110000"/>
              </a:lnSpc>
              <a:defRPr sz="1500"/>
            </a:lvl2pPr>
            <a:lvl3pPr>
              <a:lnSpc>
                <a:spcPct val="110000"/>
              </a:lnSpc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1364F5C-1DE3-0B1A-4024-62F8AD21A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3952875"/>
            <a:ext cx="2286000" cy="7620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5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A4AA4A-4E1A-72C0-D8AC-B717491B0A5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0" y="4762499"/>
            <a:ext cx="2286000" cy="1143000"/>
          </a:xfrm>
        </p:spPr>
        <p:txBody>
          <a:bodyPr lIns="0" tIns="0" rIns="0" bIns="0">
            <a:noAutofit/>
          </a:bodyPr>
          <a:lstStyle>
            <a:lvl1pPr marL="0" marR="0" indent="0" algn="l" defTabSz="914379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9" indent="0">
              <a:buNone/>
              <a:defRPr>
                <a:solidFill>
                  <a:schemeClr val="bg1"/>
                </a:solidFill>
              </a:defRPr>
            </a:lvl3pPr>
            <a:lvl4pPr marL="1371569" indent="0">
              <a:buNone/>
              <a:defRPr>
                <a:solidFill>
                  <a:schemeClr val="bg1"/>
                </a:solidFill>
              </a:defRPr>
            </a:lvl4pPr>
            <a:lvl5pPr marL="182875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brief stat description goes here. brief stat description goes here.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D44497F-9A62-9164-54E5-40E3B6886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1" y="3952874"/>
            <a:ext cx="2286000" cy="7620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5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A07BA7-A1B0-ED5B-8338-41E0BD5EB9A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810001" y="4762498"/>
            <a:ext cx="2286000" cy="1143000"/>
          </a:xfrm>
        </p:spPr>
        <p:txBody>
          <a:bodyPr lIns="0" tIns="0" rIns="0" bIns="0">
            <a:noAutofit/>
          </a:bodyPr>
          <a:lstStyle>
            <a:lvl1pPr marL="0" marR="0" indent="0" algn="l" defTabSz="914379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9" indent="0">
              <a:buNone/>
              <a:defRPr>
                <a:solidFill>
                  <a:schemeClr val="bg1"/>
                </a:solidFill>
              </a:defRPr>
            </a:lvl3pPr>
            <a:lvl4pPr marL="1371569" indent="0">
              <a:buNone/>
              <a:defRPr>
                <a:solidFill>
                  <a:schemeClr val="bg1"/>
                </a:solidFill>
              </a:defRPr>
            </a:lvl4pPr>
            <a:lvl5pPr marL="182875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brief stat description goes here. brief stat description goes here.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71CFFE4-CD59-9354-6F6D-AC1567873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15033C8-C38B-DA78-3F20-887307D1F8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C09DF748-F60F-AC2D-00C2-4D3EB3083E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</p:spTree>
    <p:extLst>
      <p:ext uri="{BB962C8B-B14F-4D97-AF65-F5344CB8AC3E}">
        <p14:creationId xmlns:p14="http://schemas.microsoft.com/office/powerpoint/2010/main" val="6450287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L - Customer Success +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1">
            <a:extLst>
              <a:ext uri="{FF2B5EF4-FFF2-40B4-BE49-F238E27FC236}">
                <a16:creationId xmlns:a16="http://schemas.microsoft.com/office/drawing/2014/main" id="{D72240C6-FDE0-2D87-F3D7-E9692EF268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283405"/>
            <a:ext cx="12192699" cy="4510278"/>
          </a:xfrm>
          <a:custGeom>
            <a:avLst/>
            <a:gdLst>
              <a:gd name="connsiteX0" fmla="*/ 8687848 w 14631239"/>
              <a:gd name="connsiteY0" fmla="*/ 0 h 5412333"/>
              <a:gd name="connsiteX1" fmla="*/ 14631239 w 14631239"/>
              <a:gd name="connsiteY1" fmla="*/ 0 h 5412333"/>
              <a:gd name="connsiteX2" fmla="*/ 14631239 w 14631239"/>
              <a:gd name="connsiteY2" fmla="*/ 5412333 h 5412333"/>
              <a:gd name="connsiteX3" fmla="*/ 1326958 w 14631239"/>
              <a:gd name="connsiteY3" fmla="*/ 5412333 h 5412333"/>
              <a:gd name="connsiteX4" fmla="*/ 1136030 w 14631239"/>
              <a:gd name="connsiteY4" fmla="*/ 5221519 h 5412333"/>
              <a:gd name="connsiteX5" fmla="*/ 945103 w 14631239"/>
              <a:gd name="connsiteY5" fmla="*/ 5030704 h 5412333"/>
              <a:gd name="connsiteX6" fmla="*/ 0 w 14631239"/>
              <a:gd name="connsiteY6" fmla="*/ 5030704 h 5412333"/>
              <a:gd name="connsiteX7" fmla="*/ 0 w 14631239"/>
              <a:gd name="connsiteY7" fmla="*/ 2743674 h 5412333"/>
              <a:gd name="connsiteX8" fmla="*/ 7788133 w 14631239"/>
              <a:gd name="connsiteY8" fmla="*/ 2743674 h 5412333"/>
              <a:gd name="connsiteX9" fmla="*/ 8245810 w 14631239"/>
              <a:gd name="connsiteY9" fmla="*/ 2282380 h 5412333"/>
              <a:gd name="connsiteX10" fmla="*/ 8230172 w 14631239"/>
              <a:gd name="connsiteY10" fmla="*/ 461294 h 5412333"/>
              <a:gd name="connsiteX11" fmla="*/ 8687848 w 14631239"/>
              <a:gd name="connsiteY11" fmla="*/ 0 h 5412333"/>
              <a:gd name="connsiteX0" fmla="*/ 8687848 w 14631239"/>
              <a:gd name="connsiteY0" fmla="*/ 0 h 5412333"/>
              <a:gd name="connsiteX1" fmla="*/ 14631239 w 14631239"/>
              <a:gd name="connsiteY1" fmla="*/ 0 h 5412333"/>
              <a:gd name="connsiteX2" fmla="*/ 14631239 w 14631239"/>
              <a:gd name="connsiteY2" fmla="*/ 5412333 h 5412333"/>
              <a:gd name="connsiteX3" fmla="*/ 1326958 w 14631239"/>
              <a:gd name="connsiteY3" fmla="*/ 5412333 h 5412333"/>
              <a:gd name="connsiteX4" fmla="*/ 1136030 w 14631239"/>
              <a:gd name="connsiteY4" fmla="*/ 5221519 h 5412333"/>
              <a:gd name="connsiteX5" fmla="*/ 945103 w 14631239"/>
              <a:gd name="connsiteY5" fmla="*/ 5030704 h 5412333"/>
              <a:gd name="connsiteX6" fmla="*/ 0 w 14631239"/>
              <a:gd name="connsiteY6" fmla="*/ 5030704 h 5412333"/>
              <a:gd name="connsiteX7" fmla="*/ 0 w 14631239"/>
              <a:gd name="connsiteY7" fmla="*/ 2743674 h 5412333"/>
              <a:gd name="connsiteX8" fmla="*/ 7788133 w 14631239"/>
              <a:gd name="connsiteY8" fmla="*/ 2743674 h 5412333"/>
              <a:gd name="connsiteX9" fmla="*/ 8236285 w 14631239"/>
              <a:gd name="connsiteY9" fmla="*/ 2282380 h 5412333"/>
              <a:gd name="connsiteX10" fmla="*/ 8230172 w 14631239"/>
              <a:gd name="connsiteY10" fmla="*/ 461294 h 5412333"/>
              <a:gd name="connsiteX11" fmla="*/ 8687848 w 14631239"/>
              <a:gd name="connsiteY11" fmla="*/ 0 h 5412333"/>
              <a:gd name="connsiteX0" fmla="*/ 8687848 w 14631239"/>
              <a:gd name="connsiteY0" fmla="*/ 0 h 5412333"/>
              <a:gd name="connsiteX1" fmla="*/ 14631239 w 14631239"/>
              <a:gd name="connsiteY1" fmla="*/ 0 h 5412333"/>
              <a:gd name="connsiteX2" fmla="*/ 14631239 w 14631239"/>
              <a:gd name="connsiteY2" fmla="*/ 5412333 h 5412333"/>
              <a:gd name="connsiteX3" fmla="*/ 1326958 w 14631239"/>
              <a:gd name="connsiteY3" fmla="*/ 5412333 h 5412333"/>
              <a:gd name="connsiteX4" fmla="*/ 1136030 w 14631239"/>
              <a:gd name="connsiteY4" fmla="*/ 5221519 h 5412333"/>
              <a:gd name="connsiteX5" fmla="*/ 945103 w 14631239"/>
              <a:gd name="connsiteY5" fmla="*/ 5030704 h 5412333"/>
              <a:gd name="connsiteX6" fmla="*/ 0 w 14631239"/>
              <a:gd name="connsiteY6" fmla="*/ 5030704 h 5412333"/>
              <a:gd name="connsiteX7" fmla="*/ 0 w 14631239"/>
              <a:gd name="connsiteY7" fmla="*/ 2743674 h 5412333"/>
              <a:gd name="connsiteX8" fmla="*/ 7788133 w 14631239"/>
              <a:gd name="connsiteY8" fmla="*/ 2743674 h 5412333"/>
              <a:gd name="connsiteX9" fmla="*/ 8229935 w 14631239"/>
              <a:gd name="connsiteY9" fmla="*/ 2282380 h 5412333"/>
              <a:gd name="connsiteX10" fmla="*/ 8230172 w 14631239"/>
              <a:gd name="connsiteY10" fmla="*/ 461294 h 5412333"/>
              <a:gd name="connsiteX11" fmla="*/ 8687848 w 14631239"/>
              <a:gd name="connsiteY11" fmla="*/ 0 h 5412333"/>
              <a:gd name="connsiteX0" fmla="*/ 8687848 w 14631239"/>
              <a:gd name="connsiteY0" fmla="*/ 0 h 5412333"/>
              <a:gd name="connsiteX1" fmla="*/ 14631239 w 14631239"/>
              <a:gd name="connsiteY1" fmla="*/ 0 h 5412333"/>
              <a:gd name="connsiteX2" fmla="*/ 14631239 w 14631239"/>
              <a:gd name="connsiteY2" fmla="*/ 5412333 h 5412333"/>
              <a:gd name="connsiteX3" fmla="*/ 1326958 w 14631239"/>
              <a:gd name="connsiteY3" fmla="*/ 5412333 h 5412333"/>
              <a:gd name="connsiteX4" fmla="*/ 1136030 w 14631239"/>
              <a:gd name="connsiteY4" fmla="*/ 5221519 h 5412333"/>
              <a:gd name="connsiteX5" fmla="*/ 945103 w 14631239"/>
              <a:gd name="connsiteY5" fmla="*/ 5030704 h 5412333"/>
              <a:gd name="connsiteX6" fmla="*/ 0 w 14631239"/>
              <a:gd name="connsiteY6" fmla="*/ 5030704 h 5412333"/>
              <a:gd name="connsiteX7" fmla="*/ 0 w 14631239"/>
              <a:gd name="connsiteY7" fmla="*/ 2743674 h 5412333"/>
              <a:gd name="connsiteX8" fmla="*/ 7788133 w 14631239"/>
              <a:gd name="connsiteY8" fmla="*/ 2743674 h 5412333"/>
              <a:gd name="connsiteX9" fmla="*/ 8229935 w 14631239"/>
              <a:gd name="connsiteY9" fmla="*/ 2282380 h 5412333"/>
              <a:gd name="connsiteX10" fmla="*/ 8230172 w 14631239"/>
              <a:gd name="connsiteY10" fmla="*/ 461294 h 5412333"/>
              <a:gd name="connsiteX11" fmla="*/ 8687848 w 14631239"/>
              <a:gd name="connsiteY11" fmla="*/ 0 h 5412333"/>
              <a:gd name="connsiteX0" fmla="*/ 8687848 w 14631239"/>
              <a:gd name="connsiteY0" fmla="*/ 0 h 5412333"/>
              <a:gd name="connsiteX1" fmla="*/ 14631239 w 14631239"/>
              <a:gd name="connsiteY1" fmla="*/ 0 h 5412333"/>
              <a:gd name="connsiteX2" fmla="*/ 14631239 w 14631239"/>
              <a:gd name="connsiteY2" fmla="*/ 5412333 h 5412333"/>
              <a:gd name="connsiteX3" fmla="*/ 1326958 w 14631239"/>
              <a:gd name="connsiteY3" fmla="*/ 5412333 h 5412333"/>
              <a:gd name="connsiteX4" fmla="*/ 1136030 w 14631239"/>
              <a:gd name="connsiteY4" fmla="*/ 5221519 h 5412333"/>
              <a:gd name="connsiteX5" fmla="*/ 945103 w 14631239"/>
              <a:gd name="connsiteY5" fmla="*/ 5030704 h 5412333"/>
              <a:gd name="connsiteX6" fmla="*/ 0 w 14631239"/>
              <a:gd name="connsiteY6" fmla="*/ 5030704 h 5412333"/>
              <a:gd name="connsiteX7" fmla="*/ 0 w 14631239"/>
              <a:gd name="connsiteY7" fmla="*/ 2743674 h 5412333"/>
              <a:gd name="connsiteX8" fmla="*/ 7788133 w 14631239"/>
              <a:gd name="connsiteY8" fmla="*/ 2743674 h 5412333"/>
              <a:gd name="connsiteX9" fmla="*/ 8229935 w 14631239"/>
              <a:gd name="connsiteY9" fmla="*/ 2282380 h 5412333"/>
              <a:gd name="connsiteX10" fmla="*/ 8230172 w 14631239"/>
              <a:gd name="connsiteY10" fmla="*/ 461294 h 5412333"/>
              <a:gd name="connsiteX11" fmla="*/ 8687848 w 14631239"/>
              <a:gd name="connsiteY11" fmla="*/ 0 h 54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1239" h="5412333">
                <a:moveTo>
                  <a:pt x="8687848" y="0"/>
                </a:moveTo>
                <a:lnTo>
                  <a:pt x="14631239" y="0"/>
                </a:lnTo>
                <a:lnTo>
                  <a:pt x="14631239" y="5412333"/>
                </a:lnTo>
                <a:lnTo>
                  <a:pt x="1326958" y="5412333"/>
                </a:lnTo>
                <a:cubicBezTo>
                  <a:pt x="1221463" y="5412333"/>
                  <a:pt x="1136030" y="5326875"/>
                  <a:pt x="1136030" y="5221519"/>
                </a:cubicBezTo>
                <a:cubicBezTo>
                  <a:pt x="1136030" y="5116163"/>
                  <a:pt x="1050521" y="5030704"/>
                  <a:pt x="945103" y="5030704"/>
                </a:cubicBezTo>
                <a:lnTo>
                  <a:pt x="0" y="5030704"/>
                </a:lnTo>
                <a:lnTo>
                  <a:pt x="0" y="2743674"/>
                </a:lnTo>
                <a:lnTo>
                  <a:pt x="7788133" y="2743674"/>
                </a:lnTo>
                <a:cubicBezTo>
                  <a:pt x="8042448" y="2743674"/>
                  <a:pt x="8232147" y="2536545"/>
                  <a:pt x="8229935" y="2282380"/>
                </a:cubicBezTo>
                <a:cubicBezTo>
                  <a:pt x="8227897" y="1681701"/>
                  <a:pt x="8235385" y="1068323"/>
                  <a:pt x="8230172" y="461294"/>
                </a:cubicBezTo>
                <a:cubicBezTo>
                  <a:pt x="8228037" y="207205"/>
                  <a:pt x="8433533" y="0"/>
                  <a:pt x="868784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bIns="1188720" anchor="b">
            <a:noAutofit/>
          </a:bodyPr>
          <a:lstStyle>
            <a:lvl1pPr algn="ctr">
              <a:defRPr sz="15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B01EE330-0ACA-FB2F-2E2E-34A1CCA4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D7F066D-4F3E-1A33-737A-046C137C07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063750"/>
            <a:ext cx="2286000" cy="7620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5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D388189-E00D-3032-664A-98497DF600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0" y="2872077"/>
            <a:ext cx="2286000" cy="1524001"/>
          </a:xfrm>
        </p:spPr>
        <p:txBody>
          <a:bodyPr lIns="0" tIns="0" rIns="0" bIns="0">
            <a:noAutofit/>
          </a:bodyPr>
          <a:lstStyle>
            <a:lvl1pPr marL="0" marR="0" indent="0" algn="l" defTabSz="914379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9" indent="0">
              <a:buNone/>
              <a:defRPr>
                <a:solidFill>
                  <a:schemeClr val="bg1"/>
                </a:solidFill>
              </a:defRPr>
            </a:lvl3pPr>
            <a:lvl4pPr marL="1371569" indent="0">
              <a:buNone/>
              <a:defRPr>
                <a:solidFill>
                  <a:schemeClr val="bg1"/>
                </a:solidFill>
              </a:defRPr>
            </a:lvl4pPr>
            <a:lvl5pPr marL="182875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brief stat description goes here. brief stat description goes here.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48A903-5C60-4314-CB49-573B134FDF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1" y="2063749"/>
            <a:ext cx="2286000" cy="7620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5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10A0A6B-FF10-FCCA-EB44-5426F353926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10001" y="2872076"/>
            <a:ext cx="2286000" cy="1524001"/>
          </a:xfrm>
        </p:spPr>
        <p:txBody>
          <a:bodyPr lIns="0" tIns="0" rIns="0" bIns="0">
            <a:noAutofit/>
          </a:bodyPr>
          <a:lstStyle>
            <a:lvl1pPr marL="0" marR="0" indent="0" algn="l" defTabSz="914379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9" indent="0">
              <a:buNone/>
              <a:defRPr>
                <a:solidFill>
                  <a:schemeClr val="bg1"/>
                </a:solidFill>
              </a:defRPr>
            </a:lvl3pPr>
            <a:lvl4pPr marL="1371569" indent="0">
              <a:buNone/>
              <a:defRPr>
                <a:solidFill>
                  <a:schemeClr val="bg1"/>
                </a:solidFill>
              </a:defRPr>
            </a:lvl4pPr>
            <a:lvl5pPr marL="182875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brief stat description goes here. brief stat description goes here. </a:t>
            </a: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id="{C33E35D8-F9D5-9423-BD48-55C643F0EE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2352" y="1333500"/>
            <a:ext cx="2286000" cy="19050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167">
                <a:solidFill>
                  <a:schemeClr val="tx1"/>
                </a:solidFill>
              </a:defRPr>
            </a:lvl1pPr>
            <a:lvl2pPr marL="457189" indent="0">
              <a:buNone/>
              <a:defRPr sz="1167">
                <a:solidFill>
                  <a:schemeClr val="tx1"/>
                </a:solidFill>
              </a:defRPr>
            </a:lvl2pPr>
            <a:lvl3pPr marL="914379" indent="0">
              <a:buNone/>
              <a:defRPr sz="1167">
                <a:solidFill>
                  <a:schemeClr val="tx1"/>
                </a:solidFill>
              </a:defRPr>
            </a:lvl3pPr>
            <a:lvl4pPr marL="1371569" indent="0">
              <a:buNone/>
              <a:defRPr sz="1167">
                <a:solidFill>
                  <a:schemeClr val="tx1"/>
                </a:solidFill>
              </a:defRPr>
            </a:lvl4pPr>
            <a:lvl5pPr marL="1828759" indent="0">
              <a:buNone/>
              <a:defRPr sz="11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Solving for XXXX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8A01A36D-43BB-2BD6-6080-EAE94C238E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2352" y="1111250"/>
            <a:ext cx="2286000" cy="190500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1167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167" b="1" i="0">
                <a:latin typeface="Montserrat" pitchFamily="2" charset="77"/>
              </a:defRPr>
            </a:lvl2pPr>
            <a:lvl3pPr marL="914379" indent="0">
              <a:buNone/>
              <a:defRPr sz="1167" b="1" i="0">
                <a:latin typeface="Montserrat" pitchFamily="2" charset="77"/>
              </a:defRPr>
            </a:lvl3pPr>
            <a:lvl4pPr marL="1371569" indent="0">
              <a:buNone/>
              <a:defRPr sz="1167" b="1" i="0">
                <a:latin typeface="Montserrat" pitchFamily="2" charset="77"/>
              </a:defRPr>
            </a:lvl4pPr>
            <a:lvl5pPr marL="1828759" indent="0">
              <a:buNone/>
              <a:defRPr sz="1167" b="1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FIRSTNAME X.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ED311-85B5-BA04-E80E-DAFE8B12A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53340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F7A2E-E453-DC27-B421-BF50CAAC5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605D4A1-2AA0-4D7A-8435-6AC9B640EF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16AE235-67BB-837C-B9DF-9812BCC48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</p:spTree>
    <p:extLst>
      <p:ext uri="{BB962C8B-B14F-4D97-AF65-F5344CB8AC3E}">
        <p14:creationId xmlns:p14="http://schemas.microsoft.com/office/powerpoint/2010/main" val="32411390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L - Produc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A0FD388-004B-9304-C408-3829E27641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02136" y="1243542"/>
            <a:ext cx="5688542" cy="3733271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500"/>
            </a:lvl1pPr>
          </a:lstStyle>
          <a:p>
            <a:r>
              <a:rPr lang="en-US"/>
              <a:t>Click to add screen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7E72DA7-2A75-1F5F-262B-C0DE6F655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4573134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5C8C220-30A4-D31F-C7BB-B56B4CA72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425711-323D-79EF-D87C-B410D5C4B3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0218F7A-1D0B-42CA-DE1D-8809B5F7C8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47C6003-68B8-B2F2-E99A-506FBC957CE1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62001" y="1973650"/>
            <a:ext cx="4572000" cy="381000"/>
          </a:xfrm>
        </p:spPr>
        <p:txBody>
          <a:bodyPr lIns="0" tIns="0" rIns="0" bIns="0"/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C48089-CE06-E959-1BD9-1392513E3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424468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F584C9-13C0-3EF8-ADFA-33B3BC436D10}"/>
              </a:ext>
            </a:extLst>
          </p:cNvPr>
          <p:cNvGrpSpPr/>
          <p:nvPr/>
        </p:nvGrpSpPr>
        <p:grpSpPr>
          <a:xfrm>
            <a:off x="5334000" y="1146235"/>
            <a:ext cx="6858000" cy="4947920"/>
            <a:chOff x="6400800" y="1375482"/>
            <a:chExt cx="8229600" cy="59375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92286E-9349-164F-AB8F-0F2412156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00800" y="1375482"/>
              <a:ext cx="8229600" cy="593750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691F50-5F73-C543-34A9-1F04320B1ADF}"/>
                </a:ext>
              </a:extLst>
            </p:cNvPr>
            <p:cNvSpPr/>
            <p:nvPr/>
          </p:nvSpPr>
          <p:spPr>
            <a:xfrm>
              <a:off x="11367553" y="6133222"/>
              <a:ext cx="753327" cy="254049"/>
            </a:xfrm>
            <a:prstGeom prst="rect">
              <a:avLst/>
            </a:prstGeom>
            <a:solidFill>
              <a:srgbClr val="0606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25109233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L - Produc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24A4AB2-D79D-8747-7CD0-F130FFE3FC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7200" y="1029229"/>
            <a:ext cx="5823478" cy="3333750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500"/>
            </a:lvl1pPr>
          </a:lstStyle>
          <a:p>
            <a:r>
              <a:rPr lang="en-US"/>
              <a:t>Click to add screen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85DE5439-657A-863E-168D-73988806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CD723-C8A0-7436-436C-FF1AFE013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4573134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74007-2926-AE7D-78D8-1BB33E68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" r="32"/>
          <a:stretch/>
        </p:blipFill>
        <p:spPr>
          <a:xfrm>
            <a:off x="6096001" y="761999"/>
            <a:ext cx="6102669" cy="571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1D873E-454B-6266-7E7E-A05436A32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2BDE8-759D-64FF-72BE-55DC5BFC0F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6ADC4F-DF31-2B59-5F5D-8AAC38937D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2045CB-A555-A634-24A1-52AEC12454FF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62001" y="1973650"/>
            <a:ext cx="4572000" cy="381000"/>
          </a:xfrm>
        </p:spPr>
        <p:txBody>
          <a:bodyPr lIns="0" tIns="0" rIns="0" bIns="0"/>
          <a:lstStyle>
            <a:lvl1pPr marL="0" indent="0" algn="l">
              <a:buNone/>
              <a:defRPr sz="1500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4AB6DD8-4E79-C74D-667B-47F45B6A1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424468"/>
            <a:ext cx="4572000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7841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L - Produc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7E9B06-6638-18CE-DE14-9DF9A4296CB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62001" y="3567467"/>
            <a:ext cx="3809999" cy="2286001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F188992-E1C5-3312-CF38-75C6C48E0D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5764" y="1920489"/>
            <a:ext cx="5074920" cy="2846401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 sz="1500"/>
              <a:t>Click to add screen</a:t>
            </a:r>
            <a:endParaRPr lang="en-US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06947AB-61BB-82DA-5280-8760072D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9ED0EE-98F3-104C-68E0-C7F5EBF22F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45720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E99BA7B-5BC3-B6D6-A533-B54982BC6226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62001" y="2079625"/>
            <a:ext cx="4572000" cy="571500"/>
          </a:xfrm>
        </p:spPr>
        <p:txBody>
          <a:bodyPr lIns="0" tIns="0" rIns="0" bIns="0"/>
          <a:lstStyle>
            <a:lvl1pPr marL="0" indent="0" algn="l">
              <a:buNone/>
              <a:defRPr sz="1833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CA2F33-48BB-AB4D-862C-B45E7C568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45247" y="1841725"/>
            <a:ext cx="6835953" cy="349205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37BDED4-AD15-054E-B8A8-32F40D507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0EC1D-B136-ED9D-B2A2-E9BC66870D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C08D109F-9DE4-4AAF-295D-B11601E93F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</p:spTree>
    <p:extLst>
      <p:ext uri="{BB962C8B-B14F-4D97-AF65-F5344CB8AC3E}">
        <p14:creationId xmlns:p14="http://schemas.microsoft.com/office/powerpoint/2010/main" val="1216181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L - Produc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F188992-E1C5-3312-CF38-75C6C48E0D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82690" y="1771647"/>
            <a:ext cx="4953000" cy="3073893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 sz="1500"/>
              <a:t>Click to add screen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8E3CA5-8B82-2613-626A-A2886B9F7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45720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4A1BB9-A365-2D43-8BA7-78C00F930BF4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62001" y="2079625"/>
            <a:ext cx="4572000" cy="571500"/>
          </a:xfrm>
        </p:spPr>
        <p:txBody>
          <a:bodyPr lIns="0" tIns="0" rIns="0" bIns="0"/>
          <a:lstStyle>
            <a:lvl1pPr marL="0" indent="0" algn="l">
              <a:buNone/>
              <a:defRPr sz="1833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39D817-0FF6-1D8E-3F07-5B5A7BCD37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2670" y="1529817"/>
            <a:ext cx="7098732" cy="3848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8B3D6E-73A8-5D7F-0D8F-035100188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C98017B7-F8B7-2624-9A66-26FDF3D7C7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7920897-F6E1-EB35-F635-06594E4DC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22B30C-A6A8-3A73-350C-4C6C2B624DB2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62001" y="3567467"/>
            <a:ext cx="3809999" cy="2286001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604022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L - Produc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F188992-E1C5-3312-CF38-75C6C48E0D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8389" y="1699636"/>
            <a:ext cx="5194253" cy="2930123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 sz="1500"/>
              <a:t>Click to add screen</a:t>
            </a:r>
            <a:endParaRPr lang="en-US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F668BED3-953B-1C3F-39F5-AE78ABE7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34C952-4824-FD7E-DF05-C6737A7CF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45720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E66E257-74F8-5390-9DA7-3AB23DEE0CF7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62001" y="2079625"/>
            <a:ext cx="4572000" cy="571500"/>
          </a:xfrm>
        </p:spPr>
        <p:txBody>
          <a:bodyPr lIns="0" tIns="0" rIns="0" bIns="0"/>
          <a:lstStyle>
            <a:lvl1pPr marL="0" indent="0" algn="l">
              <a:buNone/>
              <a:defRPr sz="1833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ED41BD-5021-214A-BD58-95C92B683A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1586275"/>
            <a:ext cx="5332351" cy="42531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997FAE-01D5-FADD-6EE0-C009CD060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C0508F-960A-94FE-EB82-97D0D9850C1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627437D-B47A-6155-AC18-32A3751529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EF265DF-009D-D7C2-E82A-928CECC5212E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62001" y="3567467"/>
            <a:ext cx="3809999" cy="2286001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886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L - Agenda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2000" y="1678850"/>
            <a:ext cx="2286000" cy="7620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667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E21D90-0371-ACCD-797A-4ED5141F51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6054" y="167885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1 title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D833762-6B99-B0E8-50EC-9B77798E3EF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94553" y="1667807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8EBA272-2711-32B4-4CC6-F0BC6D7B36B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94553" y="2632030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AD64F7D-F7F1-30AB-C702-53A3CD6859A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794553" y="3596253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571A620-655B-772B-9E00-B4B9E48B527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794553" y="4553968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E22D961-DFD9-DA38-3DD7-7E80EA84AF9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604554" y="1667807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BCA80F9-0FFC-A406-7EDE-91E184B428E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604554" y="2632030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34369AC-292F-D7D4-7FCA-605CAA7826A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604554" y="3596253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78D23AA-77D6-A23D-9322-028FE60B62A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604554" y="4553968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EE4B76-EA41-D7BE-9BDC-4846BB0C4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="0" i="0" spc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FD9DDE71-B402-A58A-D34E-0DF70B58A7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6054" y="209795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1 subtitle goes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B7D9390-4D65-6BB8-6C07-69497A5733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6054" y="263897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2 title goes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BFA9DE-4E02-E191-28E2-A9FDEE1945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66054" y="305807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2 subtitle goes here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1CF48711-BD98-0B2D-9F36-2906D538C31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66054" y="359909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3 title goes here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D84EDC9-936A-C642-06DC-A9526C18FB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66054" y="401819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3 subtitle goes here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6009028-4374-F5A7-DCBA-9DFBA4ECAD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054" y="456683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4 title goes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18913F76-460C-3221-2FEC-EC9C65727A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66054" y="498593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4 subtitle goes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82C91C47-1B4A-A13A-5CFE-224C95FCD1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60814" y="167885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5 title goes here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45FAB29-AC0D-5063-D911-4625074360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60814" y="209795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5 subtitle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450CFFA-91B2-51FA-79C6-44AC56ACEAF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60814" y="263897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6 title goes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60AA9CBB-6544-8CEA-55E2-5BA274B7207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60814" y="305807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6 subtitle goes here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C89F33DA-0A54-5583-CB20-2E6DB16097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60814" y="359909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7 title goes here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091A6F9B-E6C4-6E3B-DA61-A97E5480571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60814" y="401819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7 subtitle goes here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5F9CDCE-4DB9-AE54-8672-07C5A61BC70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60814" y="456683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8 title goes here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692630F-167A-8B0A-2689-B290E9098D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60814" y="498593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8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5042678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L - Produc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F188992-E1C5-3312-CF38-75C6C48E0D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032" y="1780909"/>
            <a:ext cx="4895150" cy="2763313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 sz="1500"/>
              <a:t>Click to add screen</a:t>
            </a:r>
            <a:endParaRPr lang="en-US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85B4D1A3-4AE1-13B7-AB72-0A586F25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FED9E7-85B3-4268-C553-4AA4C78F83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2000"/>
            <a:ext cx="45720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34B820F-E162-5650-A929-4AA8ADE6D519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62001" y="2079625"/>
            <a:ext cx="4572000" cy="571500"/>
          </a:xfrm>
        </p:spPr>
        <p:txBody>
          <a:bodyPr lIns="0" tIns="0" rIns="0" bIns="0"/>
          <a:lstStyle>
            <a:lvl1pPr marL="0" indent="0" algn="l">
              <a:buNone/>
              <a:defRPr sz="1833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1E3403-BE38-6782-2645-85ADF9DA43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29507" y="1022980"/>
            <a:ext cx="8107924" cy="54897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B6BE81-6594-3FFA-A742-221E443C3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1E33F-3127-D389-B713-0D043D11B2B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4DD1A572-C403-A5A8-38A6-9FDE7C59D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EC4625-CD4E-0E50-F723-22425E41475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62001" y="3567467"/>
            <a:ext cx="3809999" cy="2286001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99399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L - Horizontal Timeline - 5 Ev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15DE8-B48D-3F96-18AC-AFB87B967C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15274"/>
            <a:ext cx="12192000" cy="306545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20C6890-A6C8-8E24-7EB8-278F6876D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1999" y="4132468"/>
            <a:ext cx="1524002" cy="1898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1" i="0" spc="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MONTH, YEAR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63ACF79-BABC-04B9-6FFA-DB7AC33BB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47998" y="3374228"/>
            <a:ext cx="1524002" cy="1898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1" i="0" spc="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MONTH, YEAR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EE5CEC1-5DB9-43B4-7ED3-0D633A61DA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4001" y="2603501"/>
            <a:ext cx="1524002" cy="1898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1" i="0" spc="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MONTH, YEAR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114F03F-C8D6-B52A-8FB9-873CA2F2DF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1" y="1847273"/>
            <a:ext cx="1524002" cy="1898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1" i="0" spc="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MONTH, YEAR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8F9AB24-AF5F-BCA0-1BB9-55FFBD1251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06002" y="1076546"/>
            <a:ext cx="1524002" cy="1898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1" i="0" spc="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MONTH, YEAR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DAE7C9-06F1-7A63-5A30-FE36C1B2D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62000"/>
            <a:ext cx="5334000" cy="76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65649-E680-D704-BD25-B32FB4350321}"/>
              </a:ext>
            </a:extLst>
          </p:cNvPr>
          <p:cNvSpPr>
            <a:spLocks noGrp="1"/>
          </p:cNvSpPr>
          <p:nvPr>
            <p:ph type="subTitle" idx="25"/>
          </p:nvPr>
        </p:nvSpPr>
        <p:spPr>
          <a:xfrm>
            <a:off x="762000" y="1598910"/>
            <a:ext cx="3810000" cy="762000"/>
          </a:xfrm>
        </p:spPr>
        <p:txBody>
          <a:bodyPr lIns="0" tIns="0" rIns="0" bIns="0"/>
          <a:lstStyle>
            <a:lvl1pPr marL="0" indent="0" algn="l">
              <a:buNone/>
              <a:defRPr sz="1833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7090F73-2429-7FD5-FA52-7F5FD21A0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67AF308C-E3EC-6A46-95DF-911EA125BD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9A238E31-629A-D907-D9E3-413706A017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BCED3E-5042-AA70-A5D1-6770FE510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4826000"/>
            <a:ext cx="1905000" cy="1206500"/>
          </a:xfrm>
        </p:spPr>
        <p:txBody>
          <a:bodyPr lIns="0" tIns="0" rIns="0" bIns="0"/>
          <a:lstStyle>
            <a:lvl1pPr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051054-5F13-F06E-5DE8-C8F936BCE49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048000" y="4072728"/>
            <a:ext cx="1905000" cy="1206500"/>
          </a:xfrm>
        </p:spPr>
        <p:txBody>
          <a:bodyPr lIns="0" tIns="0" rIns="0" bIns="0"/>
          <a:lstStyle>
            <a:lvl1pPr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9175B3C-2631-9F06-A5A4-C60068C68B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334003" y="3311465"/>
            <a:ext cx="1905000" cy="1206500"/>
          </a:xfrm>
        </p:spPr>
        <p:txBody>
          <a:bodyPr lIns="0" tIns="0" rIns="0" bIns="0"/>
          <a:lstStyle>
            <a:lvl1pPr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AA7385F-F398-90A2-DF99-24F5D8DB820E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620001" y="2540000"/>
            <a:ext cx="1905000" cy="1206500"/>
          </a:xfrm>
        </p:spPr>
        <p:txBody>
          <a:bodyPr lIns="0" tIns="0" rIns="0" bIns="0"/>
          <a:lstStyle>
            <a:lvl1pPr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3D89F13-97C9-9CA0-5DB4-F9110ADA9253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9906000" y="1778000"/>
            <a:ext cx="1905000" cy="1206500"/>
          </a:xfrm>
        </p:spPr>
        <p:txBody>
          <a:bodyPr lIns="0" tIns="0" rIns="0" bIns="0"/>
          <a:lstStyle>
            <a:lvl1pPr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3100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L - Horizontal Timeline - 4 Ev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7CFC5A-D4A1-B4CF-2E2F-B3A578758B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95475"/>
            <a:ext cx="12192000" cy="230505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20C6890-A6C8-8E24-7EB8-278F6876D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1999" y="3810000"/>
            <a:ext cx="1524002" cy="1898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1" i="0" spc="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MONTH, YEAR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63ACF79-BABC-04B9-6FFA-DB7AC33BB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82451" y="3048000"/>
            <a:ext cx="1524002" cy="1898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1" i="0" spc="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MONTH, YEAR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EE5CEC1-5DB9-43B4-7ED3-0D633A61DA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2900" y="2291238"/>
            <a:ext cx="1524002" cy="1898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1" i="0" spc="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MONTH, YEAR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114F03F-C8D6-B52A-8FB9-873CA2F2DF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23352" y="1524000"/>
            <a:ext cx="1524002" cy="1898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1" i="0" spc="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MONTH, YEAR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A66CA1-9BAB-0759-616C-7CA67967DC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62000"/>
            <a:ext cx="53340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3FF0EBA-3F97-2C60-E8C8-D5FDF69521AA}"/>
              </a:ext>
            </a:extLst>
          </p:cNvPr>
          <p:cNvSpPr>
            <a:spLocks noGrp="1"/>
          </p:cNvSpPr>
          <p:nvPr>
            <p:ph type="subTitle" idx="25"/>
          </p:nvPr>
        </p:nvSpPr>
        <p:spPr>
          <a:xfrm>
            <a:off x="762000" y="1598578"/>
            <a:ext cx="3810000" cy="762000"/>
          </a:xfrm>
        </p:spPr>
        <p:txBody>
          <a:bodyPr lIns="0" tIns="0" rIns="0" bIns="0"/>
          <a:lstStyle>
            <a:lvl1pPr marL="0" indent="0" algn="l">
              <a:buNone/>
              <a:defRPr sz="1833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7024F21-222C-E4C3-EB3F-D459926A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99DD2756-139F-3B3F-D371-35CE17906C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8E63DEC-6AF4-3C68-51FD-2D6D578462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BE62E5-1B93-A3C4-55CD-779EAF74D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4450238"/>
            <a:ext cx="1905000" cy="1524000"/>
          </a:xfrm>
        </p:spPr>
        <p:txBody>
          <a:bodyPr lIns="0" tIns="0" rIns="0" bIns="0"/>
          <a:lstStyle>
            <a:lvl1pPr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2084D4-3FF2-EA21-2F57-82D92C18BCA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82450" y="3683000"/>
            <a:ext cx="1905000" cy="1524000"/>
          </a:xfrm>
        </p:spPr>
        <p:txBody>
          <a:bodyPr lIns="0" tIns="0" rIns="0" bIns="0"/>
          <a:lstStyle>
            <a:lvl1pPr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F5C50D-0AA3-079C-E23B-55AAAC4DBC1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602899" y="2921000"/>
            <a:ext cx="1905000" cy="1524000"/>
          </a:xfrm>
        </p:spPr>
        <p:txBody>
          <a:bodyPr lIns="0" tIns="0" rIns="0" bIns="0"/>
          <a:lstStyle>
            <a:lvl1pPr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8034301-49AE-D967-FE01-D78B1AA63D2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9523351" y="2164238"/>
            <a:ext cx="1905000" cy="1524000"/>
          </a:xfrm>
        </p:spPr>
        <p:txBody>
          <a:bodyPr lIns="0" tIns="0" rIns="0" bIns="0"/>
          <a:lstStyle>
            <a:lvl1pPr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ct val="1000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938253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L - Vertical Timeline - 5 Ev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B4B4F-8E6D-BC92-BAAC-F679D0C79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404" y="0"/>
            <a:ext cx="19193" cy="6858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20C6890-A6C8-8E24-7EB8-278F6876D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58000" y="1401012"/>
            <a:ext cx="1139300" cy="189896"/>
          </a:xfrm>
        </p:spPr>
        <p:txBody>
          <a:bodyPr lIns="0" tIns="0" rIns="274320" bIns="0">
            <a:noAutofit/>
          </a:bodyPr>
          <a:lstStyle>
            <a:lvl1pPr marL="0" indent="0" algn="r">
              <a:buNone/>
              <a:defRPr sz="1167" b="1" i="0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EDA53-BB77-F5B1-4624-00FD469ACF6F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790471"/>
            <a:ext cx="3429000" cy="381000"/>
          </a:xfrm>
          <a:prstGeom prst="rect">
            <a:avLst/>
          </a:prstGeom>
        </p:spPr>
      </p:pic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8DDAD6E-87A1-7666-7EC3-C72C9E74EA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0" y="3413645"/>
            <a:ext cx="1139300" cy="189896"/>
          </a:xfrm>
        </p:spPr>
        <p:txBody>
          <a:bodyPr lIns="0" tIns="0" rIns="274320" bIns="0">
            <a:noAutofit/>
          </a:bodyPr>
          <a:lstStyle>
            <a:lvl1pPr marL="0" indent="0" algn="r">
              <a:buNone/>
              <a:defRPr sz="1167" b="1" i="0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DATE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F3BE884-CE72-3202-A3A3-5CE41055FCA7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803103"/>
            <a:ext cx="3429000" cy="381000"/>
          </a:xfrm>
          <a:prstGeom prst="rect">
            <a:avLst/>
          </a:prstGeom>
        </p:spPr>
      </p:pic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C04E70D-DEEF-0395-B923-6BD344B7D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57879" y="5428152"/>
            <a:ext cx="1139300" cy="189896"/>
          </a:xfrm>
        </p:spPr>
        <p:txBody>
          <a:bodyPr lIns="0" tIns="0" rIns="274320" bIns="0">
            <a:noAutofit/>
          </a:bodyPr>
          <a:lstStyle>
            <a:lvl1pPr marL="0" indent="0" algn="r">
              <a:buNone/>
              <a:defRPr sz="1167" b="1" i="0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DATE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326AC6E-A187-28BC-DDDD-C72FDC0B02EE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879" y="5815736"/>
            <a:ext cx="3429000" cy="381000"/>
          </a:xfrm>
          <a:prstGeom prst="rect">
            <a:avLst/>
          </a:prstGeom>
        </p:spPr>
      </p:pic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1BD7D961-AB29-E215-D9E0-98C52BB959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flipH="1">
            <a:off x="8003198" y="2389886"/>
            <a:ext cx="1143000" cy="189896"/>
          </a:xfrm>
        </p:spPr>
        <p:txBody>
          <a:bodyPr lIns="274320" tIns="0" rIns="0" bIns="0">
            <a:noAutofit/>
          </a:bodyPr>
          <a:lstStyle>
            <a:lvl1pPr marL="0" indent="0" algn="l">
              <a:buNone/>
              <a:defRPr sz="1167" b="1" i="0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DATE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26FC4F-3DF1-6B83-C89E-22D989009344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10597" y="2790890"/>
            <a:ext cx="3429000" cy="381000"/>
          </a:xfrm>
          <a:prstGeom prst="rect">
            <a:avLst/>
          </a:prstGeom>
        </p:spPr>
      </p:pic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4A65DF3A-8DD9-A343-75E5-81839E3E96C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flipH="1">
            <a:off x="8003198" y="4402519"/>
            <a:ext cx="1143000" cy="189896"/>
          </a:xfrm>
        </p:spPr>
        <p:txBody>
          <a:bodyPr lIns="274320" tIns="0" rIns="0" bIns="0">
            <a:noAutofit/>
          </a:bodyPr>
          <a:lstStyle>
            <a:lvl1pPr marL="0" indent="0" algn="l">
              <a:buNone/>
              <a:defRPr sz="1167" b="1" i="0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37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56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759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DATE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A28E9F5-496E-5271-AC6F-D5ACD255280A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10597" y="4803523"/>
            <a:ext cx="3429000" cy="38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4D661-095A-A41A-D6D9-79A043796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4838"/>
            <a:ext cx="3047998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5FA11FE-512A-6EB5-BA88-0E42A6059CAF}"/>
              </a:ext>
            </a:extLst>
          </p:cNvPr>
          <p:cNvSpPr>
            <a:spLocks noGrp="1"/>
          </p:cNvSpPr>
          <p:nvPr>
            <p:ph type="subTitle" idx="29"/>
          </p:nvPr>
        </p:nvSpPr>
        <p:spPr>
          <a:xfrm>
            <a:off x="762000" y="2016722"/>
            <a:ext cx="3048001" cy="750068"/>
          </a:xfrm>
        </p:spPr>
        <p:txBody>
          <a:bodyPr lIns="0" tIns="0" rIns="0" bIns="0"/>
          <a:lstStyle>
            <a:lvl1pPr marL="0" indent="0" algn="l">
              <a:buNone/>
              <a:defRPr sz="1833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2E560DF-AB88-AECA-90F0-650217393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9C21BB80-A769-AC31-F093-783C9ADACD1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F466F3F8-BF27-137D-9381-C261EF0AA1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3349F7-5A5E-1E0C-BBE5-C7A3551EF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6582" y="764838"/>
            <a:ext cx="2095500" cy="1203960"/>
          </a:xfrm>
        </p:spPr>
        <p:txBody>
          <a:bodyPr lIns="0" tIns="0" rIns="0" bIns="0" anchor="b"/>
          <a:lstStyle>
            <a:lvl1pPr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ts val="15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ts val="15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A82860-4571-B2CE-B901-46FA5A6FC20F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4576582" y="2777470"/>
            <a:ext cx="2095500" cy="1203960"/>
          </a:xfrm>
        </p:spPr>
        <p:txBody>
          <a:bodyPr lIns="0" tIns="0" rIns="0" bIns="0" anchor="b"/>
          <a:lstStyle>
            <a:lvl1pPr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ts val="15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ts val="15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A0B171-72F8-37AF-AACA-BDE6D86F1EC7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4576461" y="4791978"/>
            <a:ext cx="2095500" cy="1203960"/>
          </a:xfrm>
        </p:spPr>
        <p:txBody>
          <a:bodyPr lIns="0" tIns="0" rIns="0" bIns="0" anchor="b"/>
          <a:lstStyle>
            <a:lvl1pPr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ts val="15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ts val="15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3">
                <a:solidFill>
                  <a:schemeClr val="bg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51E71DB-AE9A-0846-E13C-5B6CAEC2B1D5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 flipH="1">
            <a:off x="9329918" y="1753713"/>
            <a:ext cx="2095500" cy="1203960"/>
          </a:xfrm>
        </p:spPr>
        <p:txBody>
          <a:bodyPr lIns="0" tIns="0" rIns="0" bIns="0" anchor="b"/>
          <a:lstStyle>
            <a:lvl1pPr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ts val="15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ts val="15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970096-3B57-468E-2641-62EED6A68531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 flipH="1">
            <a:off x="9329918" y="3766345"/>
            <a:ext cx="2095500" cy="1203960"/>
          </a:xfrm>
        </p:spPr>
        <p:txBody>
          <a:bodyPr lIns="0" tIns="0" rIns="0" bIns="0" anchor="b"/>
          <a:lstStyle>
            <a:lvl1pPr>
              <a:buClr>
                <a:schemeClr val="tx1"/>
              </a:buClr>
              <a:defRPr sz="1333">
                <a:solidFill>
                  <a:schemeClr val="tx1"/>
                </a:solidFill>
              </a:defRPr>
            </a:lvl1pPr>
            <a:lvl2pPr marL="152394" indent="-152394">
              <a:lnSpc>
                <a:spcPts val="15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 marL="304788" indent="-152394">
              <a:lnSpc>
                <a:spcPts val="1500"/>
              </a:lnSpc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lnSpc>
                <a:spcPts val="1500"/>
              </a:lnSpc>
              <a:defRPr sz="1332">
                <a:solidFill>
                  <a:schemeClr val="tx1"/>
                </a:solidFill>
              </a:defRPr>
            </a:lvl4pPr>
            <a:lvl5pPr>
              <a:lnSpc>
                <a:spcPts val="1500"/>
              </a:lnSpc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753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L - Maveryx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6BD34AB-517E-EF45-0D7D-1F50DC04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972A6A-E4BF-ACA4-AA40-211C45DB8A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392" y="1098385"/>
            <a:ext cx="1945432" cy="804112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A3C17B5-0BDF-E22C-593D-141C0ACFF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5177" y="3275856"/>
            <a:ext cx="2286000" cy="7620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5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6709FF-0319-1CC7-3877-E6206079855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65177" y="4228355"/>
            <a:ext cx="2286000" cy="1143000"/>
          </a:xfrm>
        </p:spPr>
        <p:txBody>
          <a:bodyPr lIns="0" tIns="0" rIns="0" bIns="0">
            <a:noAutofit/>
          </a:bodyPr>
          <a:lstStyle>
            <a:lvl1pPr marL="0" marR="0" indent="0" algn="l" defTabSz="914379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9" indent="0">
              <a:buNone/>
              <a:defRPr>
                <a:solidFill>
                  <a:schemeClr val="bg1"/>
                </a:solidFill>
              </a:defRPr>
            </a:lvl3pPr>
            <a:lvl4pPr marL="1371569" indent="0">
              <a:buNone/>
              <a:defRPr>
                <a:solidFill>
                  <a:schemeClr val="bg1"/>
                </a:solidFill>
              </a:defRPr>
            </a:lvl4pPr>
            <a:lvl5pPr marL="182875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brief stat description goes here. brief stat description goes here.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A37F5F9-99A4-779A-B40A-74D24C01DA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9060" y="3275855"/>
            <a:ext cx="2286000" cy="7620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5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683FE03-C758-9D72-CF92-06B6C3BB33E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589060" y="4228354"/>
            <a:ext cx="2286000" cy="1143000"/>
          </a:xfrm>
        </p:spPr>
        <p:txBody>
          <a:bodyPr lIns="0" tIns="0" rIns="0" bIns="0">
            <a:noAutofit/>
          </a:bodyPr>
          <a:lstStyle>
            <a:lvl1pPr marL="0" marR="0" indent="0" algn="l" defTabSz="914379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9" indent="0">
              <a:buNone/>
              <a:defRPr>
                <a:solidFill>
                  <a:schemeClr val="bg1"/>
                </a:solidFill>
              </a:defRPr>
            </a:lvl3pPr>
            <a:lvl4pPr marL="1371569" indent="0">
              <a:buNone/>
              <a:defRPr>
                <a:solidFill>
                  <a:schemeClr val="bg1"/>
                </a:solidFill>
              </a:defRPr>
            </a:lvl4pPr>
            <a:lvl5pPr marL="182875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brief stat description goes here. brief stat description goes here.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883411C-B0D1-5B1E-9652-9F2DD9D979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2943" y="3275855"/>
            <a:ext cx="2286000" cy="7620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5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9FAFFDF-761C-8BCE-01DF-1D741A32CF67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412943" y="4228354"/>
            <a:ext cx="2286000" cy="1143000"/>
          </a:xfrm>
        </p:spPr>
        <p:txBody>
          <a:bodyPr lIns="0" tIns="0" rIns="0" bIns="0">
            <a:noAutofit/>
          </a:bodyPr>
          <a:lstStyle>
            <a:lvl1pPr marL="0" marR="0" indent="0" algn="l" defTabSz="914379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9" indent="0">
              <a:buNone/>
              <a:defRPr>
                <a:solidFill>
                  <a:schemeClr val="bg1"/>
                </a:solidFill>
              </a:defRPr>
            </a:lvl3pPr>
            <a:lvl4pPr marL="1371569" indent="0">
              <a:buNone/>
              <a:defRPr>
                <a:solidFill>
                  <a:schemeClr val="bg1"/>
                </a:solidFill>
              </a:defRPr>
            </a:lvl4pPr>
            <a:lvl5pPr marL="182875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brief stat description goes here. brief stat description goes here.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3DCCE51-AF25-593E-52E7-47FC644AEF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5177" y="1100978"/>
            <a:ext cx="7933766" cy="76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941DCF9-E7E6-5061-CF8A-1AB6A7526107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3765178" y="1946244"/>
            <a:ext cx="7933765" cy="571500"/>
          </a:xfrm>
        </p:spPr>
        <p:txBody>
          <a:bodyPr lIns="0" tIns="0" rIns="0" bIns="0"/>
          <a:lstStyle>
            <a:lvl1pPr marL="0" indent="0" algn="l">
              <a:buNone/>
              <a:defRPr sz="1833" b="1">
                <a:solidFill>
                  <a:srgbClr val="99CDEA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161FAF1-829C-0782-E111-4F9978725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26C410F-48EB-BE7A-2929-E6EE6433E2E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331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L - Maveryx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F38007-FBB7-0D4E-14CA-0D1856CFA7B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62000" y="2201812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>
                <a:solidFill>
                  <a:schemeClr val="bg1"/>
                </a:solidFill>
              </a:defRPr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>
                <a:solidFill>
                  <a:schemeClr val="bg1"/>
                </a:solidFill>
              </a:defRPr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F4C0EF-4A32-C60D-EED2-EE4A1509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1409E4-74C5-5577-53AD-0E64AE5E50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4838"/>
            <a:ext cx="5334000" cy="925538"/>
          </a:xfrm>
          <a:prstGeom prst="rect">
            <a:avLst/>
          </a:prstGeom>
        </p:spPr>
        <p:txBody>
          <a:bodyPr/>
          <a:lstStyle>
            <a:lvl1pPr>
              <a:defRPr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106A1C7-88D2-D927-DF66-768BBB406382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762000" y="1752161"/>
            <a:ext cx="5332678" cy="381000"/>
          </a:xfrm>
        </p:spPr>
        <p:txBody>
          <a:bodyPr lIns="0" tIns="0" rIns="0" bIns="0"/>
          <a:lstStyle>
            <a:lvl1pPr marL="0" indent="0" algn="l">
              <a:buNone/>
              <a:defRPr sz="1833" b="1">
                <a:solidFill>
                  <a:srgbClr val="99CDEA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FE7E4BD-D994-F0BF-25DE-F48EAFC8E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F8A206-058E-1676-A8AE-4B3D2E7DF57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4F07791-D532-895C-5A63-3E3F0765E0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99CDEA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</p:spTree>
    <p:extLst>
      <p:ext uri="{BB962C8B-B14F-4D97-AF65-F5344CB8AC3E}">
        <p14:creationId xmlns:p14="http://schemas.microsoft.com/office/powerpoint/2010/main" val="13514316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L - Maveryx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F4C0EF-4A32-C60D-EED2-EE4A1509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1409E4-74C5-5577-53AD-0E64AE5E50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764838"/>
            <a:ext cx="5334000" cy="925538"/>
          </a:xfrm>
          <a:prstGeom prst="rect">
            <a:avLst/>
          </a:prstGeom>
        </p:spPr>
        <p:txBody>
          <a:bodyPr/>
          <a:lstStyle>
            <a:lvl1pPr>
              <a:defRPr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B1B25F24-11EE-9A9A-279B-687B874FAFA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02136" y="1243542"/>
            <a:ext cx="5688542" cy="3733271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500"/>
            </a:lvl1pPr>
          </a:lstStyle>
          <a:p>
            <a:r>
              <a:rPr lang="en-US"/>
              <a:t>Click to add screen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211ED9C-490B-D941-9CE2-7B78FD397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B36A32C0-9B35-39D7-F59F-61214C5E94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8318F49-C466-16FB-3A9A-092D874073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99CDEA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90F60C6-9C0C-FC9F-0F44-926E694A285B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762000" y="1752161"/>
            <a:ext cx="5332678" cy="381000"/>
          </a:xfrm>
        </p:spPr>
        <p:txBody>
          <a:bodyPr lIns="0" tIns="0" rIns="0" bIns="0"/>
          <a:lstStyle>
            <a:lvl1pPr marL="0" indent="0" algn="l">
              <a:buNone/>
              <a:defRPr sz="1833" b="1">
                <a:solidFill>
                  <a:srgbClr val="99CDEA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542436-7A8B-3EC4-338B-FE80C101A450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62000" y="2201812"/>
            <a:ext cx="5332678" cy="3429000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333">
                <a:solidFill>
                  <a:schemeClr val="bg1"/>
                </a:solidFill>
              </a:defRPr>
            </a:lvl1pPr>
            <a:lvl2pPr marL="114295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167">
                <a:solidFill>
                  <a:schemeClr val="bg1"/>
                </a:solidFill>
              </a:defRPr>
            </a:lvl2pPr>
            <a:lvl3pPr marL="304788" indent="-11429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C337A1-C264-C530-CCAD-D38C8316D68B}"/>
              </a:ext>
            </a:extLst>
          </p:cNvPr>
          <p:cNvGrpSpPr/>
          <p:nvPr/>
        </p:nvGrpSpPr>
        <p:grpSpPr>
          <a:xfrm>
            <a:off x="5334000" y="1146235"/>
            <a:ext cx="6858000" cy="4947920"/>
            <a:chOff x="6400800" y="1375482"/>
            <a:chExt cx="8229600" cy="59375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FBD9B0-A52D-D541-72E1-A28CA2A2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00800" y="1375482"/>
              <a:ext cx="8229600" cy="593750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782BD4-CD61-DE1B-CB5B-8DA937F406B5}"/>
                </a:ext>
              </a:extLst>
            </p:cNvPr>
            <p:cNvSpPr/>
            <p:nvPr/>
          </p:nvSpPr>
          <p:spPr>
            <a:xfrm>
              <a:off x="11184673" y="6077415"/>
              <a:ext cx="1248937" cy="345687"/>
            </a:xfrm>
            <a:prstGeom prst="rect">
              <a:avLst/>
            </a:prstGeom>
            <a:solidFill>
              <a:srgbClr val="0606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31866490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L - Screenshot Fram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6BD34AB-517E-EF45-0D7D-1F50DC04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9F53F-4741-1309-B30C-AD80B074FF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52856" y="376374"/>
            <a:ext cx="5012583" cy="2819578"/>
          </a:xfrm>
          <a:prstGeom prst="roundRect">
            <a:avLst>
              <a:gd name="adj" fmla="val 359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01600" dist="50800" dir="2700000" algn="tl" rotWithShape="0">
              <a:srgbClr val="99A8B2">
                <a:alpha val="20292"/>
              </a:srgb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500" b="1" dirty="0">
                <a:solidFill>
                  <a:srgbClr val="99A8B2"/>
                </a:solidFill>
              </a:defRPr>
            </a:lvl1pPr>
          </a:lstStyle>
          <a:p>
            <a:pPr lvl="0" algn="ctr"/>
            <a:r>
              <a:rPr lang="en-US"/>
              <a:t>Landscape (16:9)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458F12D-E6CC-73EE-7AB3-476B75B3D4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67990" y="376375"/>
            <a:ext cx="3243011" cy="5764451"/>
          </a:xfrm>
          <a:prstGeom prst="roundRect">
            <a:avLst>
              <a:gd name="adj" fmla="val 359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01600" dist="50800" dir="2700000" algn="tl" rotWithShape="0">
              <a:srgbClr val="99A8B2">
                <a:alpha val="20292"/>
              </a:srgbClr>
            </a:outerShdw>
          </a:effectLst>
        </p:spPr>
        <p:txBody>
          <a:bodyPr anchor="ctr"/>
          <a:lstStyle>
            <a:lvl1pPr algn="ctr">
              <a:defRPr sz="1500" b="1">
                <a:solidFill>
                  <a:srgbClr val="99A8B2"/>
                </a:solidFill>
              </a:defRPr>
            </a:lvl1pPr>
          </a:lstStyle>
          <a:p>
            <a:r>
              <a:rPr lang="en-US"/>
              <a:t>Portrait (9:16)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D0204DE-9862-9DAC-9595-4BB458525F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45421" y="3320806"/>
            <a:ext cx="2820019" cy="2820019"/>
          </a:xfrm>
          <a:prstGeom prst="roundRect">
            <a:avLst>
              <a:gd name="adj" fmla="val 359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01600" dist="50800" dir="2700000" algn="tl" rotWithShape="0">
              <a:srgbClr val="99A8B2">
                <a:alpha val="20292"/>
              </a:srgb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500" b="1" dirty="0">
                <a:solidFill>
                  <a:srgbClr val="99A8B2"/>
                </a:solidFill>
              </a:defRPr>
            </a:lvl1pPr>
          </a:lstStyle>
          <a:p>
            <a:pPr lvl="0" algn="ctr"/>
            <a:r>
              <a:rPr lang="en-US"/>
              <a:t>Square (1:1)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DA0315-9710-CC67-C33D-CC0C80E54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968503"/>
            <a:ext cx="4467412" cy="381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0667210-55A1-C2DA-39E3-258BFFAD7F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3664610"/>
            <a:ext cx="4467411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CCF8D4-0F12-EE79-0003-7FD6DCF95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4753077"/>
            <a:ext cx="4467411" cy="1177638"/>
          </a:xfrm>
        </p:spPr>
        <p:txBody>
          <a:bodyPr lIns="0" tIns="0" rIns="0" bIns="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9C2F4E-E5CB-8D04-6FEE-6DE57F45B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34149589-E0F3-419D-6A45-38C4745683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991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L -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E8F7E9-71B7-897F-854F-E928FEF5429B}"/>
              </a:ext>
            </a:extLst>
          </p:cNvPr>
          <p:cNvSpPr txBox="1"/>
          <p:nvPr/>
        </p:nvSpPr>
        <p:spPr>
          <a:xfrm>
            <a:off x="762001" y="1240119"/>
            <a:ext cx="457200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000" b="1" spc="0">
                <a:solidFill>
                  <a:schemeClr val="tx1"/>
                </a:solidFill>
                <a:latin typeface="+mn-lt"/>
              </a:rPr>
              <a:t>Thank</a:t>
            </a:r>
            <a:r>
              <a:rPr lang="en-US" sz="5000" b="1" spc="250">
                <a:solidFill>
                  <a:schemeClr val="tx1"/>
                </a:solidFill>
                <a:latin typeface="+mn-lt"/>
              </a:rPr>
              <a:t>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5C936-21CC-7E97-55A8-5A5BB93199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1" y="5386742"/>
            <a:ext cx="1524000" cy="462280"/>
          </a:xfrm>
          <a:prstGeom prst="rect">
            <a:avLst/>
          </a:prstGeom>
        </p:spPr>
      </p:pic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854921FE-8763-214F-9058-4F27A24323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4381500"/>
            <a:ext cx="3047998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>
                <a:solidFill>
                  <a:schemeClr val="tx1"/>
                </a:solidFill>
              </a:defRPr>
            </a:lvl1pPr>
            <a:lvl2pPr marL="457189" indent="0">
              <a:buNone/>
              <a:defRPr sz="1167">
                <a:solidFill>
                  <a:schemeClr val="tx1"/>
                </a:solidFill>
              </a:defRPr>
            </a:lvl2pPr>
            <a:lvl3pPr marL="914379" indent="0">
              <a:buNone/>
              <a:defRPr sz="1167">
                <a:solidFill>
                  <a:schemeClr val="tx1"/>
                </a:solidFill>
              </a:defRPr>
            </a:lvl3pPr>
            <a:lvl4pPr marL="1371569" indent="0">
              <a:buNone/>
              <a:defRPr sz="1167">
                <a:solidFill>
                  <a:schemeClr val="tx1"/>
                </a:solidFill>
              </a:defRPr>
            </a:lvl4pPr>
            <a:lvl5pPr marL="1828759" indent="0">
              <a:buNone/>
              <a:defRPr sz="11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err="1"/>
              <a:t>first.lastname@alteryx.com</a:t>
            </a:r>
            <a:endParaRPr lang="en-US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21856118-AA4F-2939-9B1F-6A3701F828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1" y="4159250"/>
            <a:ext cx="3048000" cy="190500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167" b="1" i="0" cap="all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167" b="1" i="0">
                <a:latin typeface="Montserrat" pitchFamily="2" charset="77"/>
              </a:defRPr>
            </a:lvl2pPr>
            <a:lvl3pPr marL="914379" indent="0">
              <a:buNone/>
              <a:defRPr sz="1167" b="1" i="0">
                <a:latin typeface="Montserrat" pitchFamily="2" charset="77"/>
              </a:defRPr>
            </a:lvl3pPr>
            <a:lvl4pPr marL="1371569" indent="0">
              <a:buNone/>
              <a:defRPr sz="1167" b="1" i="0">
                <a:latin typeface="Montserrat" pitchFamily="2" charset="77"/>
              </a:defRPr>
            </a:lvl4pPr>
            <a:lvl5pPr marL="1828759" indent="0">
              <a:buNone/>
              <a:defRPr sz="1167" b="1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FIRSTNAME LASTNAME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2214A1BE-C3C5-7538-2802-7E724F8149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1998" y="4363803"/>
            <a:ext cx="3047998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>
                <a:solidFill>
                  <a:schemeClr val="tx1"/>
                </a:solidFill>
              </a:defRPr>
            </a:lvl1pPr>
            <a:lvl2pPr marL="457189" indent="0">
              <a:buNone/>
              <a:defRPr sz="1167">
                <a:solidFill>
                  <a:schemeClr val="tx1"/>
                </a:solidFill>
              </a:defRPr>
            </a:lvl2pPr>
            <a:lvl3pPr marL="914379" indent="0">
              <a:buNone/>
              <a:defRPr sz="1167">
                <a:solidFill>
                  <a:schemeClr val="tx1"/>
                </a:solidFill>
              </a:defRPr>
            </a:lvl3pPr>
            <a:lvl4pPr marL="1371569" indent="0">
              <a:buNone/>
              <a:defRPr sz="1167">
                <a:solidFill>
                  <a:schemeClr val="tx1"/>
                </a:solidFill>
              </a:defRPr>
            </a:lvl4pPr>
            <a:lvl5pPr marL="1828759" indent="0">
              <a:buNone/>
              <a:defRPr sz="11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err="1"/>
              <a:t>first.lastname@alteryx.com</a:t>
            </a:r>
            <a:endParaRPr lang="en-U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26DA6EBE-8B60-C8E7-1152-84210BABD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1998" y="4141553"/>
            <a:ext cx="3048000" cy="190500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167" b="1" i="0" cap="all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167" b="1" i="0">
                <a:latin typeface="Montserrat" pitchFamily="2" charset="77"/>
              </a:defRPr>
            </a:lvl2pPr>
            <a:lvl3pPr marL="914379" indent="0">
              <a:buNone/>
              <a:defRPr sz="1167" b="1" i="0">
                <a:latin typeface="Montserrat" pitchFamily="2" charset="77"/>
              </a:defRPr>
            </a:lvl3pPr>
            <a:lvl4pPr marL="1371569" indent="0">
              <a:buNone/>
              <a:defRPr sz="1167" b="1" i="0">
                <a:latin typeface="Montserrat" pitchFamily="2" charset="77"/>
              </a:defRPr>
            </a:lvl4pPr>
            <a:lvl5pPr marL="1828759" indent="0">
              <a:buNone/>
              <a:defRPr sz="1167" b="1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FIRSTNAME LASTNAME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154E5-86B3-C1EC-4346-7BEFF46041D8}"/>
              </a:ext>
            </a:extLst>
          </p:cNvPr>
          <p:cNvSpPr txBox="1"/>
          <p:nvPr/>
        </p:nvSpPr>
        <p:spPr>
          <a:xfrm>
            <a:off x="10241281" y="6617749"/>
            <a:ext cx="1841851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380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© 2023 ALTERYX, INC. All rights reserved.</a:t>
            </a:r>
            <a:endParaRPr lang="en-US" sz="75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3709C24-CF29-EA1D-891A-D7C440492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032899"/>
            <a:ext cx="12192000" cy="3835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733C1E-C8EF-3121-04CA-C8E0CA025760}"/>
              </a:ext>
            </a:extLst>
          </p:cNvPr>
          <p:cNvSpPr txBox="1"/>
          <p:nvPr/>
        </p:nvSpPr>
        <p:spPr>
          <a:xfrm>
            <a:off x="10241281" y="6617748"/>
            <a:ext cx="1841851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380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© 2024 ALTERYX, INC. All rights reserved.</a:t>
            </a:r>
            <a:endParaRPr lang="en-US" sz="75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1ADBE98-C024-16F7-95EE-BE02E1534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8299" y="6320344"/>
            <a:ext cx="2746873" cy="2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77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7E50-DD58-CA0D-47D0-277AC8E9B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1F453-8654-319A-58CD-506F81071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593D4-1CB7-F1F9-02D2-36C5D5865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2F049-2EBD-FC5D-B337-1D57C3157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E234-9FA4-E547-5D61-B24A728E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48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L - Agenda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9D60A3-BD38-2409-3C6D-3175FC0A7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="0" i="0" spc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71063-6076-EBA4-E247-3F0E58A111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621" y="6572515"/>
            <a:ext cx="626838" cy="1908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227DF7-CBE7-B947-4B48-468B942D7F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678850"/>
            <a:ext cx="2286000" cy="7620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667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F0D31E61-6E1B-4A6B-1AB7-313E6962E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6054" y="167885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1 title goes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1CC10AC-68B2-8EBF-5C3B-B56DFC2DEA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94553" y="1667807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33054D-185B-AA54-264C-AA4D506DEBE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94553" y="2632030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D9EAD00-316D-FC38-4363-84C17D2079A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794553" y="3596253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B77F19-9EFC-A803-4CBD-88D6F61E73ED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794553" y="4553968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2689D1B-0B2E-8945-1DA2-FDF1597B43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604554" y="1667807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F2808CB-6157-5494-9095-FCFE07B0FC9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604554" y="2632030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7B2EDB7-D157-EA1B-AFFD-0F16E547492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604554" y="3596253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5867D35-1E75-CB58-15AE-E734848B7BA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604554" y="4553968"/>
            <a:ext cx="381000" cy="3810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500" b="1" i="0" spc="167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1630B2-66D9-BFF1-7EDE-E38B73889A1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6054" y="209795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1 subtitle goes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5CD43ADD-7832-7190-D0A3-6035606887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6054" y="263897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2 title goes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3216732-C954-AA83-9709-A43FE75304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66054" y="305807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2 subtitle goes here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C1EB0B8-BEFC-0615-411C-103807C547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66054" y="359909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3 title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117C134-9C81-FAB6-2ED2-29CE30A60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66054" y="401819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3 subtitle goes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34AAF887-B4D8-7C07-7FBF-E9956DA587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6054" y="456683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4 title goes here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87B7FBB9-0C83-2095-C9F6-14B117095B5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66054" y="498593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4 subtitle goes here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0CB15421-2CAF-9FB5-A0F8-8D37933BF81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60814" y="167885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5 title goes here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2AC68DB-AD33-0AC6-FC06-B5D0A1AE0D6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60814" y="209795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5 subtitle goes here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3E9EBAFF-7BBC-09D8-BDE6-2A6497D9DCE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60814" y="263897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6 title goes here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C4948FE0-99AB-6CCA-2CEE-E3B907B72A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60814" y="305807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6 subtitle goes here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44AFBFCE-CFFE-3EBF-BE3F-38C583D95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60814" y="359909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7 title goes here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2E1FABFC-B6DD-2777-4001-5D52930377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60814" y="401819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7 subtitle goes here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67207674-4514-F051-741A-B29446B3C4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60814" y="456683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8 title goes here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2E40D6F9-1BE8-46BB-3CB0-F088D456086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60814" y="4985930"/>
            <a:ext cx="3048000" cy="3699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91437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37156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1828759" indent="0">
              <a:buNone/>
              <a:defRPr sz="20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Section 8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748264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89C8-E196-7764-9855-A5536AB7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B91D-B67C-CBA8-621B-79FEADEBD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AE5AE-470F-277A-86F4-CD1EB8D9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13390-B08D-AE16-CD4A-B304C64E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8A6C-A700-C7DF-EC62-70F27B07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357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24BB-8E4F-C680-D8B4-D7078215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22A3D-FD65-EE80-6C13-9CB4F304C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1168F-8B7B-C2CA-BE38-FB4763F7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98A88-45CC-3BDF-D624-F6D28F93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EFC8-43F3-BEDC-0F56-B550EED2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91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CF1A-224D-C3B6-2CCC-9D51CABD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E82DD-D4FE-D041-7451-3330EBCA8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86EB3-0F62-B578-8B23-650652F14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A22C7-6631-F804-1D74-1BF67E8F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5354E-1D50-FBDF-777D-E8DF4CDD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0F622-B741-101E-9F0F-95977F0E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006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E24C-F23D-C107-A747-59F2AEAE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2FF2B-6E96-0963-8178-73024EC0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9BC31-7649-2C47-6D0F-3E1400DC0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768B9-DB9B-CD68-E876-2A916C2C4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14D2A-AD83-105B-9F69-854C9667F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449542-0FDF-3053-2734-016A78921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28287-B9C3-F8D4-1B0F-F5F15B98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05458-24BD-96C2-E24C-9800FFEB4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408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26C7-CE8A-0C00-D8AF-148BD1ED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F807B9-BC16-BA51-8CCA-62795165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508DF-B6F5-AB15-2B53-4DC22112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91AC4-CBA6-D8AC-5D1F-E0B27B52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800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6CD34-2136-834B-6EEA-A0902C89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03855-CB45-41E7-BBAD-FF3284B6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DB12B-DADD-3DD0-1EBF-6048C2FB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220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9763-F8FA-C108-EACA-4B1E02E6E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CD3C-FFAB-68C5-57B5-5FFE0BC2E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199BA-DC58-7FF5-B5C0-5FCD94523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2F863-138B-C105-11F1-673625AA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106EB-0CF6-C838-F631-E4C34B18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CC664-0C20-0621-763D-6D391C3B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564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F1F6-A8FF-D1B4-74C8-850DB7F9A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9482B-8176-44FE-6DD6-F24630ED1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0DF9E-15B6-7894-FCC3-630F9FD4B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B1F98-D8D6-6251-1BFA-323789B2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DA8FF-C529-EFF7-7B0E-21269BA3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51615-450D-84E5-7199-57CF79D0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312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BE7A-2482-F891-0B22-DAE936EA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3DCE9-A02C-F626-BEC0-B208BB2ED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381EC-7CC8-8931-8B13-52220548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79C7-12CC-4558-7735-A25CBEE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FC375-FA35-A4F9-09C8-486F2297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112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0F023-602D-C345-DFED-E7CEACFFD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1036F-2F33-B580-265C-A9B2DA781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CD5F4-26FB-4A69-0374-1EE3EABA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62C99-0501-33D9-C38B-23863F4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46BB4-370A-4EF4-84C3-2830CCF5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L - Divider - Blu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EABC7A-7E7C-2053-259A-A1E85F56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57F6C9-DBC4-7151-7A12-651522DD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844" y="1821515"/>
            <a:ext cx="6096001" cy="1270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500" b="0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2AD7BC2-2C69-5730-63B5-E1327237668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14843" y="3398855"/>
            <a:ext cx="5334000" cy="762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508DE7-4FF3-42D6-D3C0-13D22D20BB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14843" y="860725"/>
            <a:ext cx="6096000" cy="20874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000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XX</a:t>
            </a:r>
          </a:p>
        </p:txBody>
      </p:sp>
    </p:spTree>
    <p:extLst>
      <p:ext uri="{BB962C8B-B14F-4D97-AF65-F5344CB8AC3E}">
        <p14:creationId xmlns:p14="http://schemas.microsoft.com/office/powerpoint/2010/main" val="4254254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D - 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F7EFB-8719-3DB4-33F4-EBA2F7398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75" y="0"/>
            <a:ext cx="8356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2000" y="1336625"/>
            <a:ext cx="5946098" cy="1905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999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53AE7F7-C6C3-58B7-13BF-CCB59662CB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9166" y="0"/>
            <a:ext cx="5312834" cy="6516688"/>
          </a:xfrm>
          <a:custGeom>
            <a:avLst/>
            <a:gdLst>
              <a:gd name="connsiteX0" fmla="*/ 0 w 6400800"/>
              <a:gd name="connsiteY0" fmla="*/ 0 h 7772400"/>
              <a:gd name="connsiteX1" fmla="*/ 6400800 w 6400800"/>
              <a:gd name="connsiteY1" fmla="*/ 0 h 7772400"/>
              <a:gd name="connsiteX2" fmla="*/ 6400800 w 6400800"/>
              <a:gd name="connsiteY2" fmla="*/ 7772400 h 7772400"/>
              <a:gd name="connsiteX3" fmla="*/ 205283 w 6400800"/>
              <a:gd name="connsiteY3" fmla="*/ 7772400 h 7772400"/>
              <a:gd name="connsiteX4" fmla="*/ 1634338 w 6400800"/>
              <a:gd name="connsiteY4" fmla="*/ 4590136 h 7772400"/>
              <a:gd name="connsiteX5" fmla="*/ 1634338 w 6400800"/>
              <a:gd name="connsiteY5" fmla="*/ 3639464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0" h="7772400">
                <a:moveTo>
                  <a:pt x="0" y="0"/>
                </a:moveTo>
                <a:lnTo>
                  <a:pt x="6400800" y="0"/>
                </a:lnTo>
                <a:lnTo>
                  <a:pt x="6400800" y="7772400"/>
                </a:lnTo>
                <a:lnTo>
                  <a:pt x="205283" y="7772400"/>
                </a:lnTo>
                <a:lnTo>
                  <a:pt x="1634338" y="4590136"/>
                </a:lnTo>
                <a:cubicBezTo>
                  <a:pt x="1770050" y="4287774"/>
                  <a:pt x="1770050" y="3941826"/>
                  <a:pt x="1634338" y="363946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999"/>
            </a:lvl1pPr>
          </a:lstStyle>
          <a:p>
            <a:r>
              <a:rPr lang="en-US" sz="150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CCED73A-4F76-6CC4-9822-F0F0D6744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999" y="762000"/>
            <a:ext cx="3810000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052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2pPr>
            <a:lvl3pPr marL="914105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3pPr>
            <a:lvl4pPr marL="1371158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4pPr>
            <a:lvl5pPr marL="1828210" indent="0">
              <a:buNone/>
              <a:defRPr sz="1000" b="1" i="0" spc="25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/>
              <a:t>MONTH XX,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15949-A110-D660-13E8-4F367DC67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2" y="3429000"/>
            <a:ext cx="5334000" cy="762000"/>
          </a:xfrm>
        </p:spPr>
        <p:txBody>
          <a:bodyPr lIns="0" tIns="0" rIns="0" bIns="0"/>
          <a:lstStyle>
            <a:lvl1pPr marL="0" indent="0" algn="l">
              <a:buNone/>
              <a:defRPr sz="1999">
                <a:solidFill>
                  <a:schemeClr val="bg1"/>
                </a:solidFill>
              </a:defRPr>
            </a:lvl1pPr>
            <a:lvl2pPr marL="457052" indent="0" algn="ctr">
              <a:buNone/>
              <a:defRPr sz="1999"/>
            </a:lvl2pPr>
            <a:lvl3pPr marL="914105" indent="0" algn="ctr">
              <a:buNone/>
              <a:defRPr sz="1799"/>
            </a:lvl3pPr>
            <a:lvl4pPr marL="1371158" indent="0" algn="ctr">
              <a:buNone/>
              <a:defRPr sz="1600"/>
            </a:lvl4pPr>
            <a:lvl5pPr marL="1828210" indent="0" algn="ctr">
              <a:buNone/>
              <a:defRPr sz="1600"/>
            </a:lvl5pPr>
            <a:lvl6pPr marL="2285263" indent="0" algn="ctr">
              <a:buNone/>
              <a:defRPr sz="1600"/>
            </a:lvl6pPr>
            <a:lvl7pPr marL="2742315" indent="0" algn="ctr">
              <a:buNone/>
              <a:defRPr sz="1600"/>
            </a:lvl7pPr>
            <a:lvl8pPr marL="3199368" indent="0" algn="ctr">
              <a:buNone/>
              <a:defRPr sz="1600"/>
            </a:lvl8pPr>
            <a:lvl9pPr marL="365642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4E4EDC2A-9A18-D093-EDC0-D34257306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445558"/>
            <a:ext cx="3047998" cy="19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  <a:lvl2pPr marL="457052" indent="0">
              <a:buNone/>
              <a:defRPr sz="1167">
                <a:solidFill>
                  <a:schemeClr val="tx1"/>
                </a:solidFill>
              </a:defRPr>
            </a:lvl2pPr>
            <a:lvl3pPr marL="914105" indent="0">
              <a:buNone/>
              <a:defRPr sz="1167">
                <a:solidFill>
                  <a:schemeClr val="tx1"/>
                </a:solidFill>
              </a:defRPr>
            </a:lvl3pPr>
            <a:lvl4pPr marL="1371158" indent="0">
              <a:buNone/>
              <a:defRPr sz="1167">
                <a:solidFill>
                  <a:schemeClr val="tx1"/>
                </a:solidFill>
              </a:defRPr>
            </a:lvl4pPr>
            <a:lvl5pPr marL="1828210" indent="0">
              <a:buNone/>
              <a:defRPr sz="11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D0A6ECB-4073-945E-4581-25BBF8CCF5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223308"/>
            <a:ext cx="3048000" cy="190500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167" b="1" i="0" cap="all" spc="167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052" indent="0">
              <a:buNone/>
              <a:defRPr sz="1167" b="1" i="0">
                <a:latin typeface="Montserrat" pitchFamily="2" charset="77"/>
              </a:defRPr>
            </a:lvl2pPr>
            <a:lvl3pPr marL="914105" indent="0">
              <a:buNone/>
              <a:defRPr sz="1167" b="1" i="0">
                <a:latin typeface="Montserrat" pitchFamily="2" charset="77"/>
              </a:defRPr>
            </a:lvl3pPr>
            <a:lvl4pPr marL="1371158" indent="0">
              <a:buNone/>
              <a:defRPr sz="1167" b="1" i="0">
                <a:latin typeface="Montserrat" pitchFamily="2" charset="77"/>
              </a:defRPr>
            </a:lvl4pPr>
            <a:lvl5pPr marL="1828210" indent="0">
              <a:buNone/>
              <a:defRPr sz="1167" b="1" i="0">
                <a:latin typeface="Montserrat" pitchFamily="2" charset="77"/>
              </a:defRPr>
            </a:lvl5pPr>
          </a:lstStyle>
          <a:p>
            <a:pPr lvl="0"/>
            <a:r>
              <a:rPr lang="en-US"/>
              <a:t>FIRSTNAME LASTNAME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A61848-20F4-E1B6-88E2-0C345D1CE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9" y="5238306"/>
            <a:ext cx="12189885" cy="1619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F236A-6B4A-7D6B-1347-5F84091326B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2" y="5824022"/>
            <a:ext cx="1524000" cy="462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1D4836-E648-A954-EE9F-6A78EE6E9CD1}"/>
              </a:ext>
            </a:extLst>
          </p:cNvPr>
          <p:cNvSpPr txBox="1"/>
          <p:nvPr/>
        </p:nvSpPr>
        <p:spPr>
          <a:xfrm>
            <a:off x="10241282" y="6617749"/>
            <a:ext cx="1621058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3808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>
                <a:solidFill>
                  <a:srgbClr val="99A8B2"/>
                </a:solidFill>
                <a:effectLst/>
                <a:latin typeface="+mn-lt"/>
              </a:rPr>
              <a:t>© 2023 ALTERYX, INC. All rights reserved.</a:t>
            </a:r>
            <a:endParaRPr lang="en-US" sz="750">
              <a:solidFill>
                <a:srgbClr val="99A8B2"/>
              </a:solidFill>
              <a:latin typeface="+mn-lt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94866C7-1FDB-CDF4-A50D-34CBEADA0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75" y="0"/>
            <a:ext cx="8356600" cy="685800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9D271D78-6618-221D-10CB-E34FF6AE0F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9" y="5248604"/>
            <a:ext cx="12189885" cy="1619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F0D423-B0E0-AF1A-25B7-936DF0EF5A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2" y="5824022"/>
            <a:ext cx="1524000" cy="4622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AF09D2-1782-BCBF-8DA4-C8261E6DA2C4}"/>
              </a:ext>
            </a:extLst>
          </p:cNvPr>
          <p:cNvSpPr txBox="1"/>
          <p:nvPr userDrawn="1"/>
        </p:nvSpPr>
        <p:spPr>
          <a:xfrm>
            <a:off x="10241282" y="6617749"/>
            <a:ext cx="1621058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3808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>
                <a:solidFill>
                  <a:srgbClr val="99A8B2"/>
                </a:solidFill>
                <a:effectLst/>
                <a:latin typeface="+mn-lt"/>
              </a:rPr>
              <a:t>© 2024 ALTERYX, INC. All rights reserved.</a:t>
            </a:r>
            <a:endParaRPr lang="en-US" sz="750">
              <a:solidFill>
                <a:srgbClr val="99A8B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8164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D - Basic - Single Column">
    <p:bg>
      <p:bgPr>
        <a:gradFill>
          <a:gsLst>
            <a:gs pos="24000">
              <a:srgbClr val="001421"/>
            </a:gs>
            <a:gs pos="100000">
              <a:srgbClr val="00263E"/>
            </a:gs>
          </a:gsLst>
          <a:lin ang="15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41500"/>
            <a:ext cx="9906000" cy="4191000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333"/>
            </a:lvl1pPr>
            <a:lvl2pPr marL="152394" indent="-152394">
              <a:lnSpc>
                <a:spcPct val="100000"/>
              </a:lnSpc>
              <a:spcAft>
                <a:spcPts val="500"/>
              </a:spcAft>
              <a:defRPr sz="1333"/>
            </a:lvl2pPr>
            <a:lvl3pPr marL="304788" indent="-114295">
              <a:lnSpc>
                <a:spcPct val="100000"/>
              </a:lnSpc>
              <a:spcAft>
                <a:spcPts val="500"/>
              </a:spcAft>
              <a:defRPr sz="133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2883E13-8564-C026-503B-323BC89E5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="0" i="0" spc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AD735B-551C-8ADC-2EDC-C047BE1D0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62000"/>
            <a:ext cx="9906000" cy="381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B7107C-7A72-7DC1-CBC5-ED6750679BC1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762000" y="1363894"/>
            <a:ext cx="9905998" cy="381000"/>
          </a:xfr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833" b="1">
                <a:solidFill>
                  <a:schemeClr val="accent2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subtitle text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3FA6AA-2AFF-AB83-8AC6-CBCEAA99FE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5F32A9D-E4DF-8D24-7D28-000D57E1C7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5CF86D0-50D7-A9D2-FD47-D18AA7EF7E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</p:spTree>
    <p:extLst>
      <p:ext uri="{BB962C8B-B14F-4D97-AF65-F5344CB8AC3E}">
        <p14:creationId xmlns:p14="http://schemas.microsoft.com/office/powerpoint/2010/main" val="18003843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62000"/>
            <a:ext cx="9906000" cy="381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852D47E-A40F-A8F4-A69E-933363FE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ED35CEA-CD3C-7CD0-1616-E4F70E1E62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C65454-ECCF-72C3-896E-A94655AAF5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A4524-8F09-200A-70EC-D926C324BD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039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L - Divider - Mang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A36A4C35-DFC9-3D5A-4949-DEDAA6F6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5507E-B9EF-70B2-760F-67D3AB2926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621" y="6579380"/>
            <a:ext cx="626838" cy="190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2F04EC-63C1-F5C2-E6AA-BCCC1707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844" y="1821515"/>
            <a:ext cx="6096001" cy="1270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500" b="0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71124AB-C497-3858-DF4F-6C521620BC2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14843" y="3398855"/>
            <a:ext cx="5334000" cy="762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C326303-29CA-FD05-D70F-401CBD5BB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14843" y="860725"/>
            <a:ext cx="6096000" cy="20874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000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XX</a:t>
            </a:r>
          </a:p>
        </p:txBody>
      </p:sp>
    </p:spTree>
    <p:extLst>
      <p:ext uri="{BB962C8B-B14F-4D97-AF65-F5344CB8AC3E}">
        <p14:creationId xmlns:p14="http://schemas.microsoft.com/office/powerpoint/2010/main" val="2341976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L - Divider - Mang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A36A4C35-DFC9-3D5A-4949-DEDAA6F6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5507E-B9EF-70B2-760F-67D3AB2926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621" y="6579380"/>
            <a:ext cx="626838" cy="190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2F04EC-63C1-F5C2-E6AA-BCCC1707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844" y="1821515"/>
            <a:ext cx="6096001" cy="1270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500" b="0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71124AB-C497-3858-DF4F-6C521620BC2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14843" y="3398855"/>
            <a:ext cx="5334000" cy="762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9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9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8" indent="0" algn="ctr">
              <a:buNone/>
              <a:defRPr sz="1600"/>
            </a:lvl8pPr>
            <a:lvl9pPr marL="36575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C326303-29CA-FD05-D70F-401CBD5BB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14843" y="860725"/>
            <a:ext cx="6096000" cy="20874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000" b="1" i="0" cap="all" spc="167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XX</a:t>
            </a:r>
          </a:p>
        </p:txBody>
      </p:sp>
    </p:spTree>
    <p:extLst>
      <p:ext uri="{BB962C8B-B14F-4D97-AF65-F5344CB8AC3E}">
        <p14:creationId xmlns:p14="http://schemas.microsoft.com/office/powerpoint/2010/main" val="408269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L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6BD34AB-517E-EF45-0D7D-1F50DC04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D7E6A73-06CB-25D8-5253-B5CDB9300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39BFAF7A-527B-4A9D-EFB1-EA701AFB13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0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62000"/>
            <a:ext cx="9906000" cy="381000"/>
          </a:xfrm>
          <a:prstGeom prst="rect">
            <a:avLst/>
          </a:prstGeo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852D47E-A40F-A8F4-A69E-933363FE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8351" y="6350001"/>
            <a:ext cx="38265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ED35CEA-CD3C-7CD0-1616-E4F70E1E62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8107"/>
            <a:ext cx="9905998" cy="226473"/>
          </a:xfrm>
        </p:spPr>
        <p:txBody>
          <a:bodyPr/>
          <a:lstStyle>
            <a:lvl1pPr>
              <a:defRPr sz="1167" b="1" cap="all" spc="167" baseline="0">
                <a:solidFill>
                  <a:srgbClr val="0068A2"/>
                </a:solidFill>
              </a:defRPr>
            </a:lvl1pPr>
            <a:lvl5pPr>
              <a:defRPr sz="1167">
                <a:solidFill>
                  <a:srgbClr val="0068A2"/>
                </a:solidFill>
              </a:defRPr>
            </a:lvl5pPr>
          </a:lstStyle>
          <a:p>
            <a:pPr lvl="0"/>
            <a:r>
              <a:rPr lang="en-US"/>
              <a:t>CLICK TO EDIT EYEBROW TEXT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C65454-ECCF-72C3-896E-A94655AAF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" y="6477001"/>
            <a:ext cx="12191973" cy="380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A4524-8F09-200A-70EC-D926C324BD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1621" y="657427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23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9906000" cy="381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9906000" cy="381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0336" y="6476879"/>
            <a:ext cx="3826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="0" i="0" spc="0">
                <a:solidFill>
                  <a:srgbClr val="0068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8DCAE-3A51-BA7B-A195-4EE481DADAE0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161621" y="6574389"/>
            <a:ext cx="626838" cy="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hf hdr="0" ftr="0" dt="0"/>
  <p:txStyles>
    <p:titleStyle>
      <a:lvl1pPr algn="l" defTabSz="914379" rtl="0" eaLnBrk="1" latinLnBrk="0" hangingPunct="1">
        <a:lnSpc>
          <a:spcPct val="90000"/>
        </a:lnSpc>
        <a:spcBef>
          <a:spcPct val="0"/>
        </a:spcBef>
        <a:buNone/>
        <a:defRPr sz="2667" b="1" i="0" kern="1200" spc="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9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Font typeface="Arial" panose="020B0604020202020204" pitchFamily="34" charset="0"/>
        <a:buNone/>
        <a:defRPr sz="1833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90496" indent="-190496" algn="l" defTabSz="914379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80991" indent="-190496" algn="l" defTabSz="914379" rtl="0" eaLnBrk="1" latinLnBrk="0" hangingPunct="1">
        <a:lnSpc>
          <a:spcPct val="110000"/>
        </a:lnSpc>
        <a:spcBef>
          <a:spcPts val="667"/>
        </a:spcBef>
        <a:buClr>
          <a:schemeClr val="tx1"/>
        </a:buClr>
        <a:buSzPct val="100000"/>
        <a:buFont typeface="System Font Regular"/>
        <a:buChar char="◦"/>
        <a:defRPr sz="1333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569" indent="0" algn="l" defTabSz="914379" rtl="0" eaLnBrk="1" latinLnBrk="0" hangingPunct="1">
        <a:lnSpc>
          <a:spcPts val="1667"/>
        </a:lnSpc>
        <a:spcBef>
          <a:spcPts val="500"/>
        </a:spcBef>
        <a:buFont typeface="Arial" panose="020B0604020202020204" pitchFamily="34" charset="0"/>
        <a:buNone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759" indent="0" algn="l" defTabSz="914379" rtl="0" eaLnBrk="1" latinLnBrk="0" hangingPunct="1">
        <a:lnSpc>
          <a:spcPts val="1667"/>
        </a:lnSpc>
        <a:spcBef>
          <a:spcPts val="500"/>
        </a:spcBef>
        <a:buFont typeface="Arial" panose="020B0604020202020204" pitchFamily="34" charset="0"/>
        <a:buNone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44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3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2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3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9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9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9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8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8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8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F26B43"/>
          </p15:clr>
        </p15:guide>
        <p15:guide id="2">
          <p15:clr>
            <a:srgbClr val="F26B43"/>
          </p15:clr>
        </p15:guide>
        <p15:guide id="3" pos="1152">
          <p15:clr>
            <a:srgbClr val="F26B43"/>
          </p15:clr>
        </p15:guide>
        <p15:guide id="4" pos="9216">
          <p15:clr>
            <a:srgbClr val="F26B43"/>
          </p15:clr>
        </p15:guide>
        <p15:guide id="5" pos="1728">
          <p15:clr>
            <a:srgbClr val="F26B43"/>
          </p15:clr>
        </p15:guide>
        <p15:guide id="6" pos="2305">
          <p15:clr>
            <a:srgbClr val="F26B43"/>
          </p15:clr>
        </p15:guide>
        <p15:guide id="7" pos="2880">
          <p15:clr>
            <a:srgbClr val="F26B43"/>
          </p15:clr>
        </p15:guide>
        <p15:guide id="8" pos="3456">
          <p15:clr>
            <a:srgbClr val="F26B43"/>
          </p15:clr>
        </p15:guide>
        <p15:guide id="9" pos="4032">
          <p15:clr>
            <a:srgbClr val="F26B43"/>
          </p15:clr>
        </p15:guide>
        <p15:guide id="10" pos="4608">
          <p15:clr>
            <a:srgbClr val="F26B43"/>
          </p15:clr>
        </p15:guide>
        <p15:guide id="11" pos="5184">
          <p15:clr>
            <a:srgbClr val="F26B43"/>
          </p15:clr>
        </p15:guide>
        <p15:guide id="12" pos="5760">
          <p15:clr>
            <a:srgbClr val="F26B43"/>
          </p15:clr>
        </p15:guide>
        <p15:guide id="13" pos="6336">
          <p15:clr>
            <a:srgbClr val="F26B43"/>
          </p15:clr>
        </p15:guide>
        <p15:guide id="14" pos="8064">
          <p15:clr>
            <a:srgbClr val="F26B43"/>
          </p15:clr>
        </p15:guide>
        <p15:guide id="15" pos="6913">
          <p15:clr>
            <a:srgbClr val="F26B43"/>
          </p15:clr>
        </p15:guide>
        <p15:guide id="16" pos="7488">
          <p15:clr>
            <a:srgbClr val="F26B43"/>
          </p15:clr>
        </p15:guide>
        <p15:guide id="17" pos="8640">
          <p15:clr>
            <a:srgbClr val="F26B43"/>
          </p15:clr>
        </p15:guide>
        <p15:guide id="18" orient="horz" pos="576">
          <p15:clr>
            <a:srgbClr val="F26B43"/>
          </p15:clr>
        </p15:guide>
        <p15:guide id="20" orient="horz" pos="1152">
          <p15:clr>
            <a:srgbClr val="F26B43"/>
          </p15:clr>
        </p15:guide>
        <p15:guide id="21" orient="horz" pos="1728">
          <p15:clr>
            <a:srgbClr val="F26B43"/>
          </p15:clr>
        </p15:guide>
        <p15:guide id="22" orient="horz" pos="4608">
          <p15:clr>
            <a:srgbClr val="F26B43"/>
          </p15:clr>
        </p15:guide>
        <p15:guide id="23" orient="horz" pos="2304">
          <p15:clr>
            <a:srgbClr val="F26B43"/>
          </p15:clr>
        </p15:guide>
        <p15:guide id="24" orient="horz" pos="2880">
          <p15:clr>
            <a:srgbClr val="F26B43"/>
          </p15:clr>
        </p15:guide>
        <p15:guide id="25" orient="horz" pos="3456">
          <p15:clr>
            <a:srgbClr val="F26B43"/>
          </p15:clr>
        </p15:guide>
        <p15:guide id="26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4A184-1266-3924-0355-A6024C36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99FD5-5DF7-DE71-0C6D-52A26DF78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B0CD7-D0F9-C3B1-8697-5BF1D644E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E1829-8097-4F17-9A98-E8B355BD8FE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18CED-7B5A-F5DF-30C5-5000ABE5A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37211-5592-14CA-F297-956A79011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6797F-247E-489E-B119-D5FF402D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7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E2C1-D3F6-1C4B-D25E-32957C48B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Alteryx AI FACT SHEETS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1BE4E-0BAF-49CA-33A7-5403E39BA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2024</a:t>
            </a:r>
          </a:p>
        </p:txBody>
      </p:sp>
    </p:spTree>
    <p:extLst>
      <p:ext uri="{BB962C8B-B14F-4D97-AF65-F5344CB8AC3E}">
        <p14:creationId xmlns:p14="http://schemas.microsoft.com/office/powerpoint/2010/main" val="253958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67D01A-1A31-DCEF-AE28-1F0E296A2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1500"/>
            <a:ext cx="10591800" cy="447221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342900" indent="-342900">
              <a:buAutoNum type="arabicParenBoth"/>
            </a:pPr>
            <a:r>
              <a:rPr lang="en-US" sz="2300" dirty="0">
                <a:solidFill>
                  <a:schemeClr val="bg1"/>
                </a:solidFill>
              </a:rPr>
              <a:t>A single transparency product or document is unlikely to meet all organizational needs.</a:t>
            </a:r>
          </a:p>
          <a:p>
            <a:pPr lvl="3"/>
            <a:r>
              <a:rPr lang="en-US" sz="23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May be worth considering various VRT options: VRT “light,” “medium,” and “detailed” views, for instance.</a:t>
            </a:r>
          </a:p>
          <a:p>
            <a:pPr marL="0" indent="0">
              <a:buNone/>
            </a:pPr>
            <a:endParaRPr lang="en-US" sz="2300" dirty="0">
              <a:solidFill>
                <a:schemeClr val="bg1"/>
              </a:solidFill>
            </a:endParaRPr>
          </a:p>
          <a:p>
            <a:pPr marL="342900" indent="-342900">
              <a:buAutoNum type="arabicParenBoth" startAt="2"/>
            </a:pPr>
            <a:r>
              <a:rPr lang="en-US" sz="2300" dirty="0">
                <a:solidFill>
                  <a:schemeClr val="bg1"/>
                </a:solidFill>
              </a:rPr>
              <a:t>There is a huge demand on AI integrators for transparency documentation, but much of the </a:t>
            </a:r>
            <a:r>
              <a:rPr lang="en-US" sz="2300" dirty="0" err="1">
                <a:solidFill>
                  <a:schemeClr val="bg1"/>
                </a:solidFill>
              </a:rPr>
              <a:t>GenAI</a:t>
            </a:r>
            <a:r>
              <a:rPr lang="en-US" sz="2300" dirty="0">
                <a:solidFill>
                  <a:schemeClr val="bg1"/>
                </a:solidFill>
              </a:rPr>
              <a:t> RMF profile is not necessarily relevant.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Need to ensure that a VRT establishes appropriate expectations based on roles within the AI ecosystem.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Doing so requires definitional clarity on different AI ecosystem roles.</a:t>
            </a:r>
          </a:p>
          <a:p>
            <a:pPr marL="137160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300" dirty="0">
              <a:solidFill>
                <a:schemeClr val="bg1"/>
              </a:solidFill>
            </a:endParaRPr>
          </a:p>
          <a:p>
            <a:pPr marL="342900" indent="-342900">
              <a:buAutoNum type="arabicParenBoth" startAt="2"/>
            </a:pPr>
            <a:r>
              <a:rPr lang="en-US" sz="2300" dirty="0">
                <a:solidFill>
                  <a:schemeClr val="bg1"/>
                </a:solidFill>
              </a:rPr>
              <a:t> There may be some mismatches between the </a:t>
            </a:r>
            <a:r>
              <a:rPr lang="en-US" sz="2300" dirty="0" err="1">
                <a:solidFill>
                  <a:schemeClr val="bg1"/>
                </a:solidFill>
              </a:rPr>
              <a:t>GenAI</a:t>
            </a:r>
            <a:r>
              <a:rPr lang="en-US" sz="2300" dirty="0">
                <a:solidFill>
                  <a:schemeClr val="bg1"/>
                </a:solidFill>
              </a:rPr>
              <a:t> RMF and most pressing customer transparency interests.</a:t>
            </a:r>
          </a:p>
          <a:p>
            <a:pPr lvl="3"/>
            <a:r>
              <a:rPr lang="en-US" sz="23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Many good practices included to address training data, but less attention to how user/customer data is collected, used, stored, protected, and deleted.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371600" lvl="3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71FE38-7B56-090D-B50F-3DCDE50C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few initial lessons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40A50BE-D971-EE93-69D3-813070E18AEA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dirty="0"/>
              <a:t>AI Fact Sheets and the </a:t>
            </a:r>
            <a:r>
              <a:rPr lang="en-US" dirty="0" err="1"/>
              <a:t>GenAI</a:t>
            </a:r>
            <a:r>
              <a:rPr lang="en-US" dirty="0"/>
              <a:t> RMF Profile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BBED6-9225-C572-BB56-22A2DFF5A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Alteryx’s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4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9141E78-5AB2-9ED9-5DA3-2C652F436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418974"/>
              </p:ext>
            </p:extLst>
          </p:nvPr>
        </p:nvGraphicFramePr>
        <p:xfrm>
          <a:off x="762000" y="1841499"/>
          <a:ext cx="9906000" cy="4647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376F89A0-E136-AF52-1C1E-D395C534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Alteryx: Who We Are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705EAC6-A9D3-51BD-4E05-460B7B451CA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dirty="0"/>
              <a:t>Operating in the Middle of the AI Value Chain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229D08-5EB9-25D9-FBD1-054031C35E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C93FCB-031B-42EC-629F-58EB3B04E4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04" y="4742944"/>
            <a:ext cx="187579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9F28B2-2E29-478B-C6BD-278B7F384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667" y="4108484"/>
            <a:ext cx="1281343" cy="39038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5F34DE-1F8E-4F0C-B486-6A4DE6EF95F3}"/>
              </a:ext>
            </a:extLst>
          </p:cNvPr>
          <p:cNvSpPr txBox="1"/>
          <p:nvPr/>
        </p:nvSpPr>
        <p:spPr>
          <a:xfrm>
            <a:off x="8273667" y="4659362"/>
            <a:ext cx="158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4140665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9FB034B-34A7-EDD2-C684-DBA9835D2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303335"/>
              </p:ext>
            </p:extLst>
          </p:nvPr>
        </p:nvGraphicFramePr>
        <p:xfrm>
          <a:off x="762000" y="1841500"/>
          <a:ext cx="99060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EB0A2381-3A20-656F-8062-CC916926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Levels of Detail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8A159D9-0CBD-EC03-48E0-83BA96A2E7BA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dirty="0"/>
              <a:t>Tailored to convey key information for different audiences and uses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816823-95AA-D864-28C5-420E28BFC6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Alteryx’s Approach to Transparency Documentation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B5455-5C22-3885-ADE6-9A445CCD65B8}"/>
              </a:ext>
            </a:extLst>
          </p:cNvPr>
          <p:cNvSpPr txBox="1"/>
          <p:nvPr/>
        </p:nvSpPr>
        <p:spPr>
          <a:xfrm>
            <a:off x="7899093" y="2185930"/>
            <a:ext cx="316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Easily accessible answers to common questions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9F348-7FE1-061E-C28D-28785782009F}"/>
              </a:ext>
            </a:extLst>
          </p:cNvPr>
          <p:cNvSpPr txBox="1"/>
          <p:nvPr/>
        </p:nvSpPr>
        <p:spPr>
          <a:xfrm>
            <a:off x="8268159" y="3389516"/>
            <a:ext cx="316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detail on common questions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8841D-8C1A-09D1-7984-008E26CA75A8}"/>
              </a:ext>
            </a:extLst>
          </p:cNvPr>
          <p:cNvSpPr txBox="1"/>
          <p:nvPr/>
        </p:nvSpPr>
        <p:spPr>
          <a:xfrm>
            <a:off x="8992515" y="4268729"/>
            <a:ext cx="335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documentation of legal and contractual considerations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F47D51D-523A-E697-9541-986676AB82E7}"/>
              </a:ext>
            </a:extLst>
          </p:cNvPr>
          <p:cNvSpPr/>
          <p:nvPr/>
        </p:nvSpPr>
        <p:spPr>
          <a:xfrm>
            <a:off x="6764357" y="2509095"/>
            <a:ext cx="947450" cy="381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5A5FADB-D8CA-94BD-D5F9-DC235D414CE4}"/>
              </a:ext>
            </a:extLst>
          </p:cNvPr>
          <p:cNvSpPr/>
          <p:nvPr/>
        </p:nvSpPr>
        <p:spPr>
          <a:xfrm>
            <a:off x="7335398" y="3530761"/>
            <a:ext cx="752818" cy="3246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531F59C-07E6-2BC8-1587-63087D787C5B}"/>
              </a:ext>
            </a:extLst>
          </p:cNvPr>
          <p:cNvSpPr/>
          <p:nvPr/>
        </p:nvSpPr>
        <p:spPr>
          <a:xfrm>
            <a:off x="7899093" y="4353347"/>
            <a:ext cx="947450" cy="381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49399F4-D14D-58F6-F43C-D89D859F469E}"/>
              </a:ext>
            </a:extLst>
          </p:cNvPr>
          <p:cNvSpPr/>
          <p:nvPr/>
        </p:nvSpPr>
        <p:spPr>
          <a:xfrm>
            <a:off x="8751065" y="5222450"/>
            <a:ext cx="947450" cy="381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5D755-8A39-DDE1-4D1D-402811CD4C84}"/>
              </a:ext>
            </a:extLst>
          </p:cNvPr>
          <p:cNvSpPr txBox="1"/>
          <p:nvPr/>
        </p:nvSpPr>
        <p:spPr>
          <a:xfrm>
            <a:off x="10091449" y="5075114"/>
            <a:ext cx="238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technical </a:t>
            </a:r>
          </a:p>
          <a:p>
            <a:r>
              <a:rPr lang="en-US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2970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A4043E3-872F-2688-1E32-7C3F97AC1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899668"/>
              </p:ext>
            </p:extLst>
          </p:nvPr>
        </p:nvGraphicFramePr>
        <p:xfrm>
          <a:off x="762000" y="1476260"/>
          <a:ext cx="9906000" cy="4556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98FBD2A0-B5A6-FC09-2EFF-5FDA827B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Goals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B27985-9636-BB6F-EA08-A0CDF32C0F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Alteryx’s Approach to Transparency Documentation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2B2E87-C449-7310-929A-CDBFCF891A38}"/>
              </a:ext>
            </a:extLst>
          </p:cNvPr>
          <p:cNvSpPr/>
          <p:nvPr/>
        </p:nvSpPr>
        <p:spPr>
          <a:xfrm>
            <a:off x="5471712" y="3401840"/>
            <a:ext cx="837282" cy="10686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2B3EC-F4F6-8740-7938-5077907CF6DC}"/>
              </a:ext>
            </a:extLst>
          </p:cNvPr>
          <p:cNvCxnSpPr/>
          <p:nvPr/>
        </p:nvCxnSpPr>
        <p:spPr>
          <a:xfrm flipV="1">
            <a:off x="6268598" y="2908453"/>
            <a:ext cx="2104221" cy="106863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3C973-A7C0-00F0-46E1-363E0CDF746C}"/>
              </a:ext>
            </a:extLst>
          </p:cNvPr>
          <p:cNvSpPr txBox="1"/>
          <p:nvPr/>
        </p:nvSpPr>
        <p:spPr>
          <a:xfrm>
            <a:off x="8372819" y="2723787"/>
            <a:ext cx="285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Focus of AI Fact Sheets</a:t>
            </a:r>
          </a:p>
        </p:txBody>
      </p:sp>
    </p:spTree>
    <p:extLst>
      <p:ext uri="{BB962C8B-B14F-4D97-AF65-F5344CB8AC3E}">
        <p14:creationId xmlns:p14="http://schemas.microsoft.com/office/powerpoint/2010/main" val="393548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75C81753-F0EB-C813-F3FE-FA378F4BDEB1}"/>
              </a:ext>
            </a:extLst>
          </p:cNvPr>
          <p:cNvSpPr/>
          <p:nvPr/>
        </p:nvSpPr>
        <p:spPr>
          <a:xfrm>
            <a:off x="227440" y="3957111"/>
            <a:ext cx="11200911" cy="1250157"/>
          </a:xfrm>
          <a:prstGeom prst="round1Rect">
            <a:avLst/>
          </a:prstGeom>
          <a:pattFill prst="ltHorz">
            <a:fgClr>
              <a:schemeClr val="bg2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14AA3FC-5710-E5AE-E148-65695528A048}"/>
              </a:ext>
            </a:extLst>
          </p:cNvPr>
          <p:cNvSpPr/>
          <p:nvPr/>
        </p:nvSpPr>
        <p:spPr>
          <a:xfrm>
            <a:off x="616946" y="2012639"/>
            <a:ext cx="9456732" cy="1872612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71D08-B3F0-6B5D-2A51-513D5EE67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4F4C84-0D31-A643-82AF-CFAC5D1B56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DC305F-FAD7-AA75-F9E0-FB5B24B8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Fact Sheet Content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B12411-1C05-E003-52EF-5264F2DA753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dirty="0"/>
              <a:t>A Lifecycle Approach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528BD5-9051-A6BD-6BC8-71ABB90124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Creating the AI Fact </a:t>
            </a:r>
            <a:r>
              <a:rPr lang="en-US" dirty="0" err="1"/>
              <a:t>SHeet</a:t>
            </a:r>
            <a:endParaRPr lang="en-US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990CEF0F-0B9F-3AEE-B79E-A3C7ABC74FFD}"/>
              </a:ext>
            </a:extLst>
          </p:cNvPr>
          <p:cNvSpPr/>
          <p:nvPr/>
        </p:nvSpPr>
        <p:spPr>
          <a:xfrm>
            <a:off x="1908205" y="2268220"/>
            <a:ext cx="927706" cy="1399142"/>
          </a:xfrm>
          <a:prstGeom prst="foldedCorner">
            <a:avLst/>
          </a:prstGeom>
          <a:pattFill prst="dkHorz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C752A5C0-8432-19D0-401D-8419A1269777}"/>
              </a:ext>
            </a:extLst>
          </p:cNvPr>
          <p:cNvSpPr/>
          <p:nvPr/>
        </p:nvSpPr>
        <p:spPr>
          <a:xfrm>
            <a:off x="227440" y="3952363"/>
            <a:ext cx="1905918" cy="1224153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1E076-B297-E51A-EE9C-8EBD4168BC80}"/>
              </a:ext>
            </a:extLst>
          </p:cNvPr>
          <p:cNvSpPr txBox="1"/>
          <p:nvPr/>
        </p:nvSpPr>
        <p:spPr>
          <a:xfrm>
            <a:off x="355504" y="4231091"/>
            <a:ext cx="156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Project Conception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32A20-64E2-C0DE-ECD9-8A8D2971E9A3}"/>
              </a:ext>
            </a:extLst>
          </p:cNvPr>
          <p:cNvSpPr txBox="1"/>
          <p:nvPr/>
        </p:nvSpPr>
        <p:spPr>
          <a:xfrm>
            <a:off x="1863634" y="2646184"/>
            <a:ext cx="1035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AI Risk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Assmt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D8A8008A-E297-7C50-09A8-D24C6FB165CC}"/>
              </a:ext>
            </a:extLst>
          </p:cNvPr>
          <p:cNvSpPr/>
          <p:nvPr/>
        </p:nvSpPr>
        <p:spPr>
          <a:xfrm>
            <a:off x="3022293" y="3952363"/>
            <a:ext cx="1905918" cy="1224153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018C3-7FC7-80FF-821E-05454BCFE92B}"/>
              </a:ext>
            </a:extLst>
          </p:cNvPr>
          <p:cNvSpPr txBox="1"/>
          <p:nvPr/>
        </p:nvSpPr>
        <p:spPr>
          <a:xfrm>
            <a:off x="3110884" y="4174163"/>
            <a:ext cx="154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AI System Integration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171FE866-4F7F-8FA1-6458-18F15964E744}"/>
              </a:ext>
            </a:extLst>
          </p:cNvPr>
          <p:cNvSpPr/>
          <p:nvPr/>
        </p:nvSpPr>
        <p:spPr>
          <a:xfrm>
            <a:off x="6096000" y="3952363"/>
            <a:ext cx="1905918" cy="1224153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A0033-D6B2-78BC-A0A1-EAC1A13891B6}"/>
              </a:ext>
            </a:extLst>
          </p:cNvPr>
          <p:cNvSpPr txBox="1"/>
          <p:nvPr/>
        </p:nvSpPr>
        <p:spPr>
          <a:xfrm>
            <a:off x="6415491" y="4241273"/>
            <a:ext cx="1399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Product Launch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0245A27E-B9BB-7D7C-13BB-9033D93329BB}"/>
              </a:ext>
            </a:extLst>
          </p:cNvPr>
          <p:cNvSpPr/>
          <p:nvPr/>
        </p:nvSpPr>
        <p:spPr>
          <a:xfrm>
            <a:off x="9252333" y="3952363"/>
            <a:ext cx="1905918" cy="1224153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29A48-A628-DAA1-2A08-AA282F41399C}"/>
              </a:ext>
            </a:extLst>
          </p:cNvPr>
          <p:cNvSpPr txBox="1"/>
          <p:nvPr/>
        </p:nvSpPr>
        <p:spPr>
          <a:xfrm>
            <a:off x="9340468" y="4241273"/>
            <a:ext cx="1399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Product Updates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EF9D97E-29BA-1728-8861-47FF0E381243}"/>
              </a:ext>
            </a:extLst>
          </p:cNvPr>
          <p:cNvSpPr/>
          <p:nvPr/>
        </p:nvSpPr>
        <p:spPr>
          <a:xfrm>
            <a:off x="4338808" y="2372208"/>
            <a:ext cx="1346347" cy="1399142"/>
          </a:xfrm>
          <a:prstGeom prst="foldedCorner">
            <a:avLst/>
          </a:prstGeom>
          <a:pattFill prst="dkHorz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82CEF-01AA-1E23-427B-757FC446EA22}"/>
              </a:ext>
            </a:extLst>
          </p:cNvPr>
          <p:cNvSpPr txBox="1"/>
          <p:nvPr/>
        </p:nvSpPr>
        <p:spPr>
          <a:xfrm>
            <a:off x="4338807" y="2480652"/>
            <a:ext cx="1346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Protection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Risk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Assmt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D5205037-56A4-99AA-EED8-EF76296BE1B5}"/>
              </a:ext>
            </a:extLst>
          </p:cNvPr>
          <p:cNvSpPr/>
          <p:nvPr/>
        </p:nvSpPr>
        <p:spPr>
          <a:xfrm>
            <a:off x="7374873" y="2281839"/>
            <a:ext cx="1346347" cy="1399142"/>
          </a:xfrm>
          <a:prstGeom prst="foldedCorner">
            <a:avLst/>
          </a:prstGeom>
          <a:pattFill prst="dkHorz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E8D030-5B7B-786D-F0A2-8E46A19CEFE4}"/>
              </a:ext>
            </a:extLst>
          </p:cNvPr>
          <p:cNvSpPr txBox="1"/>
          <p:nvPr/>
        </p:nvSpPr>
        <p:spPr>
          <a:xfrm>
            <a:off x="7547469" y="2658244"/>
            <a:ext cx="108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Product FAQs</a:t>
            </a: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5100456B-F643-23B3-1003-078628777F30}"/>
              </a:ext>
            </a:extLst>
          </p:cNvPr>
          <p:cNvSpPr/>
          <p:nvPr/>
        </p:nvSpPr>
        <p:spPr>
          <a:xfrm rot="10800000">
            <a:off x="2236423" y="5176514"/>
            <a:ext cx="7513503" cy="1137159"/>
          </a:xfrm>
          <a:prstGeom prst="uturnArrow">
            <a:avLst>
              <a:gd name="adj1" fmla="val 25000"/>
              <a:gd name="adj2" fmla="val 11033"/>
              <a:gd name="adj3" fmla="val 25000"/>
              <a:gd name="adj4" fmla="val 43750"/>
              <a:gd name="adj5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8DE47D40-9293-A447-A07F-FC7B206B84A3}"/>
              </a:ext>
            </a:extLst>
          </p:cNvPr>
          <p:cNvSpPr/>
          <p:nvPr/>
        </p:nvSpPr>
        <p:spPr>
          <a:xfrm>
            <a:off x="2118323" y="3733381"/>
            <a:ext cx="507470" cy="177688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9BC8AB10-A375-FD4B-563E-6C28523955F8}"/>
              </a:ext>
            </a:extLst>
          </p:cNvPr>
          <p:cNvSpPr/>
          <p:nvPr/>
        </p:nvSpPr>
        <p:spPr>
          <a:xfrm rot="3041448">
            <a:off x="939785" y="2620210"/>
            <a:ext cx="507470" cy="177688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BA3D4D25-9F64-C8CC-A581-FA273C497050}"/>
              </a:ext>
            </a:extLst>
          </p:cNvPr>
          <p:cNvSpPr/>
          <p:nvPr/>
        </p:nvSpPr>
        <p:spPr>
          <a:xfrm rot="3233350">
            <a:off x="3509522" y="3013623"/>
            <a:ext cx="507470" cy="1281591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0135F8F0-4074-F247-603A-009CD7F59648}"/>
              </a:ext>
            </a:extLst>
          </p:cNvPr>
          <p:cNvSpPr/>
          <p:nvPr/>
        </p:nvSpPr>
        <p:spPr>
          <a:xfrm rot="3197280">
            <a:off x="6570686" y="3024239"/>
            <a:ext cx="507470" cy="127915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E9814F6A-6042-2790-6FA2-E901A0E7140D}"/>
              </a:ext>
            </a:extLst>
          </p:cNvPr>
          <p:cNvSpPr/>
          <p:nvPr/>
        </p:nvSpPr>
        <p:spPr>
          <a:xfrm>
            <a:off x="9936072" y="906233"/>
            <a:ext cx="2023186" cy="2743130"/>
          </a:xfrm>
          <a:prstGeom prst="round1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398AF05B-6AD7-EBE0-E975-35EC0058E281}"/>
              </a:ext>
            </a:extLst>
          </p:cNvPr>
          <p:cNvSpPr/>
          <p:nvPr/>
        </p:nvSpPr>
        <p:spPr>
          <a:xfrm>
            <a:off x="10036366" y="1057619"/>
            <a:ext cx="1794661" cy="2482844"/>
          </a:xfrm>
          <a:prstGeom prst="foldedCorner">
            <a:avLst/>
          </a:prstGeom>
          <a:pattFill prst="dkHorz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D20C82-A5E6-9CC0-E406-53DC8EEFC1B6}"/>
              </a:ext>
            </a:extLst>
          </p:cNvPr>
          <p:cNvSpPr txBox="1"/>
          <p:nvPr/>
        </p:nvSpPr>
        <p:spPr>
          <a:xfrm>
            <a:off x="10170721" y="1948348"/>
            <a:ext cx="1448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ALTERYX AI FACT SHEET</a:t>
            </a:r>
          </a:p>
        </p:txBody>
      </p:sp>
    </p:spTree>
    <p:extLst>
      <p:ext uri="{BB962C8B-B14F-4D97-AF65-F5344CB8AC3E}">
        <p14:creationId xmlns:p14="http://schemas.microsoft.com/office/powerpoint/2010/main" val="370490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982A-6E56-C2E8-D97F-76F267A4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Alteryx’s Responsible AI Principles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5BEE6-5D17-8DF5-EF85-138F2CEC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F4C84-0D31-A643-82AF-CFAC5D1B5615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0068A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0068A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AE335-E3D3-5410-B29F-3B30628A9E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Foundation for Alteryx AI Fact Sheets </a:t>
            </a:r>
          </a:p>
        </p:txBody>
      </p:sp>
      <p:pic>
        <p:nvPicPr>
          <p:cNvPr id="25" name="Picture 24" descr="A close-up of a text&#10;&#10;Description automatically generated">
            <a:extLst>
              <a:ext uri="{FF2B5EF4-FFF2-40B4-BE49-F238E27FC236}">
                <a16:creationId xmlns:a16="http://schemas.microsoft.com/office/drawing/2014/main" id="{77BA4612-61E5-7568-8D61-C012D6AB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59" y="3458633"/>
            <a:ext cx="8969828" cy="27897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7F5F89-0418-495F-6BEB-25D8B34D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58" y="1220420"/>
            <a:ext cx="8969828" cy="28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6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BA8289-CF0A-AD23-7571-7086A3B71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62" y="64066"/>
            <a:ext cx="6141381" cy="6729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7BD27E1A-DE12-38CB-F0C4-ABCBF8228C43}"/>
              </a:ext>
            </a:extLst>
          </p:cNvPr>
          <p:cNvSpPr txBox="1">
            <a:spLocks/>
          </p:cNvSpPr>
          <p:nvPr/>
        </p:nvSpPr>
        <p:spPr>
          <a:xfrm>
            <a:off x="14140068" y="108449"/>
            <a:ext cx="10185609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8409A79-3626-72FE-D465-7FB375AB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5" y="2271460"/>
            <a:ext cx="4918195" cy="27553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spc="40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Alteryx</a:t>
            </a:r>
            <a:r>
              <a:rPr lang="en-US" sz="32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br>
              <a:rPr lang="en-US" sz="32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Fact Sheet</a:t>
            </a:r>
            <a:br>
              <a:rPr lang="en-US" sz="32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32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Playbooks</a:t>
            </a:r>
            <a:endParaRPr lang="en-US" b="1" kern="120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77E42A-775F-16B9-A652-ED995C6C93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4301216" y="1643301"/>
            <a:ext cx="3389376" cy="35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2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E8485094-A59C-E89E-F61C-95E67BD8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5" y="2271460"/>
            <a:ext cx="4918195" cy="27553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spc="40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Alteryx</a:t>
            </a:r>
            <a:r>
              <a:rPr lang="en-US" sz="32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br>
              <a:rPr lang="en-US" sz="32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Fact Sheet</a:t>
            </a:r>
            <a:br>
              <a:rPr lang="en-US" sz="32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32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Legend</a:t>
            </a:r>
            <a:endParaRPr lang="en-US" b="1" kern="120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A8289-CF0A-AD23-7571-7086A3B71B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-4839422" y="1533570"/>
            <a:ext cx="3861140" cy="4231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92A30C8-FD18-D4B0-0F2E-76ED0DE17370}"/>
              </a:ext>
            </a:extLst>
          </p:cNvPr>
          <p:cNvSpPr txBox="1">
            <a:spLocks/>
          </p:cNvSpPr>
          <p:nvPr/>
        </p:nvSpPr>
        <p:spPr>
          <a:xfrm>
            <a:off x="-5323976" y="62069"/>
            <a:ext cx="10185609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Playbooks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08ADE-7088-4884-4950-0C1D9BE08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604" y="129226"/>
            <a:ext cx="6263192" cy="65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4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accent1">
                <a:lumMod val="20000"/>
                <a:lumOff val="80000"/>
              </a:schemeClr>
            </a:gs>
            <a:gs pos="100000">
              <a:srgbClr val="00263E"/>
            </a:gs>
          </a:gsLst>
          <a:lin ang="15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808F78D-4D48-B048-E0AE-BD04053A4D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772382"/>
              </p:ext>
            </p:extLst>
          </p:nvPr>
        </p:nvGraphicFramePr>
        <p:xfrm>
          <a:off x="1050862" y="1432190"/>
          <a:ext cx="5308921" cy="5122836"/>
        </p:xfrm>
        <a:graphic>
          <a:graphicData uri="http://schemas.openxmlformats.org/drawingml/2006/table">
            <a:tbl>
              <a:tblPr firstRow="1" firstCol="1" bandRow="1"/>
              <a:tblGrid>
                <a:gridCol w="3167689">
                  <a:extLst>
                    <a:ext uri="{9D8B030D-6E8A-4147-A177-3AD203B41FA5}">
                      <a16:colId xmlns:a16="http://schemas.microsoft.com/office/drawing/2014/main" val="3110332703"/>
                    </a:ext>
                  </a:extLst>
                </a:gridCol>
                <a:gridCol w="279687">
                  <a:extLst>
                    <a:ext uri="{9D8B030D-6E8A-4147-A177-3AD203B41FA5}">
                      <a16:colId xmlns:a16="http://schemas.microsoft.com/office/drawing/2014/main" val="3392591063"/>
                    </a:ext>
                  </a:extLst>
                </a:gridCol>
                <a:gridCol w="1861545">
                  <a:extLst>
                    <a:ext uri="{9D8B030D-6E8A-4147-A177-3AD203B41FA5}">
                      <a16:colId xmlns:a16="http://schemas.microsoft.com/office/drawing/2014/main" val="4094406325"/>
                    </a:ext>
                  </a:extLst>
                </a:gridCol>
              </a:tblGrid>
              <a:tr h="2227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AEAAAA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Alteryx AI Fact Sheet</a:t>
                      </a:r>
                      <a:endParaRPr lang="en-US" sz="1100" kern="100">
                        <a:effectLst/>
                        <a:highlight>
                          <a:srgbClr val="AEAAAA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AEAAAA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NIST AI RMF GenAI Profile</a:t>
                      </a:r>
                      <a:endParaRPr lang="en-US" sz="1100" kern="100">
                        <a:effectLst/>
                        <a:highlight>
                          <a:srgbClr val="AEAAAA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568625"/>
                  </a:ext>
                </a:extLst>
              </a:tr>
              <a:tr h="222732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9E2F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General Background</a:t>
                      </a:r>
                      <a:endParaRPr lang="en-US" sz="1100" kern="100">
                        <a:effectLst/>
                        <a:highlight>
                          <a:srgbClr val="D9E2F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805527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MS-2.9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263588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 PII used in the training of this model?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GV-6.1; MS-2.9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805905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 model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MS-2.9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617937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type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MS-2.9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685924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customization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MS-2.5; MS-2.9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861430"/>
                  </a:ext>
                </a:extLst>
              </a:tr>
              <a:tr h="222732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9E2F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Third-Party LLM Responsibility</a:t>
                      </a:r>
                      <a:endParaRPr lang="en-US" sz="1100" kern="100">
                        <a:effectLst/>
                        <a:highlight>
                          <a:srgbClr val="D9E2F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124642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MG-3.1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701828"/>
                  </a:ext>
                </a:extLst>
              </a:tr>
              <a:tr h="222732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9E2F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Transparency and Explainability</a:t>
                      </a:r>
                      <a:endParaRPr lang="en-US" sz="1100" kern="100">
                        <a:effectLst/>
                        <a:highlight>
                          <a:srgbClr val="D9E2F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878404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outputs explained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MS-4.2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038589"/>
                  </a:ext>
                </a:extLst>
              </a:tr>
              <a:tr h="222732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9E2F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Human Agency and Oversight</a:t>
                      </a:r>
                      <a:endParaRPr lang="en-US" sz="1100" kern="100" dirty="0">
                        <a:effectLst/>
                        <a:highlight>
                          <a:srgbClr val="D9E2F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77347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 the feature optional?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MS-2.2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81369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Human-in-the-loop?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MS-4.2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63816"/>
                  </a:ext>
                </a:extLst>
              </a:tr>
              <a:tr h="222732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9E2F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Trust and Accountability</a:t>
                      </a:r>
                      <a:endParaRPr lang="en-US" sz="1100" kern="100">
                        <a:effectLst/>
                        <a:highlight>
                          <a:srgbClr val="D9E2F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903823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 model trained with customer data?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GV-1.2; MS-2.2; MG-3.2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297235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Training data anonymized?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MP-4.1; MS-2.2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685398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data shared with model vendor?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MP-4.1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483786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deletion?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345756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retention?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MP-4.1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959228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processing location?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906605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storage details?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MP-4.1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491513"/>
                  </a:ext>
                </a:extLst>
              </a:tr>
              <a:tr h="22273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encrypted in transit and at rest?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55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84E979-A6ED-7927-86FA-17D6115E2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70497"/>
              </p:ext>
            </p:extLst>
          </p:nvPr>
        </p:nvGraphicFramePr>
        <p:xfrm>
          <a:off x="6675013" y="1432190"/>
          <a:ext cx="5113035" cy="5122838"/>
        </p:xfrm>
        <a:graphic>
          <a:graphicData uri="http://schemas.openxmlformats.org/drawingml/2006/table">
            <a:tbl>
              <a:tblPr firstRow="1" firstCol="1" bandRow="1"/>
              <a:tblGrid>
                <a:gridCol w="3050810">
                  <a:extLst>
                    <a:ext uri="{9D8B030D-6E8A-4147-A177-3AD203B41FA5}">
                      <a16:colId xmlns:a16="http://schemas.microsoft.com/office/drawing/2014/main" val="3428853327"/>
                    </a:ext>
                  </a:extLst>
                </a:gridCol>
                <a:gridCol w="269367">
                  <a:extLst>
                    <a:ext uri="{9D8B030D-6E8A-4147-A177-3AD203B41FA5}">
                      <a16:colId xmlns:a16="http://schemas.microsoft.com/office/drawing/2014/main" val="1835994723"/>
                    </a:ext>
                  </a:extLst>
                </a:gridCol>
                <a:gridCol w="1792858">
                  <a:extLst>
                    <a:ext uri="{9D8B030D-6E8A-4147-A177-3AD203B41FA5}">
                      <a16:colId xmlns:a16="http://schemas.microsoft.com/office/drawing/2014/main" val="966160930"/>
                    </a:ext>
                  </a:extLst>
                </a:gridCol>
              </a:tblGrid>
              <a:tr h="3659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AEAAAA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Alteryx AI Fact Sheet</a:t>
                      </a:r>
                      <a:endParaRPr lang="en-US" sz="1100" kern="100" dirty="0">
                        <a:effectLst/>
                        <a:highlight>
                          <a:srgbClr val="AEAAAA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AEAAAA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NIST AI RMF </a:t>
                      </a:r>
                      <a:r>
                        <a:rPr lang="fr-FR" sz="1100" kern="1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AEAAAA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GenAI</a:t>
                      </a: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AEAAAA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Profile</a:t>
                      </a:r>
                      <a:endParaRPr lang="en-US" sz="1100" kern="100" dirty="0">
                        <a:effectLst/>
                        <a:highlight>
                          <a:srgbClr val="AEAAAA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350331"/>
                  </a:ext>
                </a:extLst>
              </a:tr>
              <a:tr h="365917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9E2F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Reliability and Safety</a:t>
                      </a:r>
                      <a:endParaRPr lang="en-US" sz="1100" kern="100">
                        <a:effectLst/>
                        <a:highlight>
                          <a:srgbClr val="D9E2F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727390"/>
                  </a:ext>
                </a:extLst>
              </a:tr>
              <a:tr h="365917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Logging and auditing mechanisms available?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MG-4.3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588430"/>
                  </a:ext>
                </a:extLst>
              </a:tr>
              <a:tr h="365917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Guardrails?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MS-2.5; MS-2.6; MS-2.7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910181"/>
                  </a:ext>
                </a:extLst>
              </a:tr>
              <a:tr h="73183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Impact assessment conducted?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GV-1.3; MP-4.1; MS-1.3, MS-3.3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351145"/>
                  </a:ext>
                </a:extLst>
              </a:tr>
              <a:tr h="365917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Compliant with applicable regulations?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GV-1.1; MS-2.9; MG-4.3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860133"/>
                  </a:ext>
                </a:extLst>
              </a:tr>
              <a:tr h="365917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Input/Output consistency?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MS-2.6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934255"/>
                  </a:ext>
                </a:extLst>
              </a:tr>
              <a:tr h="365917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9E2F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Fairness and Inclusivity</a:t>
                      </a:r>
                      <a:endParaRPr lang="en-US" sz="1100" kern="100">
                        <a:effectLst/>
                        <a:highlight>
                          <a:srgbClr val="D9E2F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14275"/>
                  </a:ext>
                </a:extLst>
              </a:tr>
              <a:tr h="365917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sources?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GV-1.2; MS-2.9; MG-3.2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015646"/>
                  </a:ext>
                </a:extLst>
              </a:tr>
              <a:tr h="73183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Bias detection and mitigation in place?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MS-2.6; MS-2.11; MG-2.2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255674"/>
                  </a:ext>
                </a:extLst>
              </a:tr>
              <a:tr h="365917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9E2F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Empower Social Good</a:t>
                      </a:r>
                      <a:endParaRPr lang="en-US" sz="1100" kern="100">
                        <a:effectLst/>
                        <a:highlight>
                          <a:srgbClr val="D9E2F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31335"/>
                  </a:ext>
                </a:extLst>
              </a:tr>
              <a:tr h="365917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Designed for ethical use?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GV-1.3; MP-1.1; MS-2.9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114729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4ED2F58E-0DAF-5564-B7D3-D4156D62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418" y="20195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51F29-FA41-B1A5-5067-79AABA04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84580"/>
            <a:ext cx="11026048" cy="45842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Mapping AI Facts Sheet to the </a:t>
            </a:r>
            <a:r>
              <a:rPr lang="en-US" b="1" dirty="0" err="1">
                <a:solidFill>
                  <a:schemeClr val="bg2"/>
                </a:solidFill>
              </a:rPr>
              <a:t>GenAI</a:t>
            </a:r>
            <a:r>
              <a:rPr lang="en-US" b="1" dirty="0">
                <a:solidFill>
                  <a:schemeClr val="bg2"/>
                </a:solidFill>
              </a:rPr>
              <a:t> RMF Profile</a:t>
            </a:r>
          </a:p>
        </p:txBody>
      </p:sp>
    </p:spTree>
    <p:extLst>
      <p:ext uri="{BB962C8B-B14F-4D97-AF65-F5344CB8AC3E}">
        <p14:creationId xmlns:p14="http://schemas.microsoft.com/office/powerpoint/2010/main" val="177539812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">
  <a:themeElements>
    <a:clrScheme name="Alteryx">
      <a:dk1>
        <a:srgbClr val="00263E"/>
      </a:dk1>
      <a:lt1>
        <a:srgbClr val="FFFFFF"/>
      </a:lt1>
      <a:dk2>
        <a:srgbClr val="0080CB"/>
      </a:dk2>
      <a:lt2>
        <a:srgbClr val="FFFFFF"/>
      </a:lt2>
      <a:accent1>
        <a:srgbClr val="0080CB"/>
      </a:accent1>
      <a:accent2>
        <a:srgbClr val="FF9B18"/>
      </a:accent2>
      <a:accent3>
        <a:srgbClr val="00BD88"/>
      </a:accent3>
      <a:accent4>
        <a:srgbClr val="FF4347"/>
      </a:accent4>
      <a:accent5>
        <a:srgbClr val="00664E"/>
      </a:accent5>
      <a:accent6>
        <a:srgbClr val="00263E"/>
      </a:accent6>
      <a:hlink>
        <a:srgbClr val="0080CB"/>
      </a:hlink>
      <a:folHlink>
        <a:srgbClr val="BA0000"/>
      </a:folHlink>
    </a:clrScheme>
    <a:fontScheme name="Alteryx">
      <a:majorFont>
        <a:latin typeface="Arial Bold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Regular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072EAA1C-324B-8948-8E80-6EA644491463}" vid="{F25762EC-F93C-E946-A6D7-F0F2CD541B6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EFD39C4-8E3D-4E7A-8036-CE57DBAA57BB}" vid="{A66A1284-72A2-495D-B555-E46625DC7E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8808</TotalTime>
  <Words>545</Words>
  <Application>Microsoft Office PowerPoint</Application>
  <PresentationFormat>Widescreen</PresentationFormat>
  <Paragraphs>131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Montserrat</vt:lpstr>
      <vt:lpstr>Montserrat Medium</vt:lpstr>
      <vt:lpstr>System Font Regular</vt:lpstr>
      <vt:lpstr>Light Mode</vt:lpstr>
      <vt:lpstr>1_Office Theme</vt:lpstr>
      <vt:lpstr>Alteryx AI FACT SHEETS</vt:lpstr>
      <vt:lpstr>Alteryx: Who We Are</vt:lpstr>
      <vt:lpstr>Four Levels of Detail</vt:lpstr>
      <vt:lpstr>Transparency Goals</vt:lpstr>
      <vt:lpstr>Developing Fact Sheet Content </vt:lpstr>
      <vt:lpstr>Alteryx’s Responsible AI Principles</vt:lpstr>
      <vt:lpstr>Alteryx  AI Fact Sheet  Playbooks</vt:lpstr>
      <vt:lpstr>Alteryx  AI Fact Sheet  Legend</vt:lpstr>
      <vt:lpstr>Mapping AI Facts Sheet to the GenAI RMF Profile</vt:lpstr>
      <vt:lpstr>A few initial lessons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Tommy Ross</dc:creator>
  <cp:lastModifiedBy>Tommy Ross</cp:lastModifiedBy>
  <cp:revision>1</cp:revision>
  <dcterms:created xsi:type="dcterms:W3CDTF">2024-10-09T14:03:43Z</dcterms:created>
  <dcterms:modified xsi:type="dcterms:W3CDTF">2024-11-12T20:07:45Z</dcterms:modified>
</cp:coreProperties>
</file>